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540" y="0"/>
            <a:ext cx="100040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09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97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" y="2503017"/>
            <a:ext cx="9212936" cy="43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7464"/>
            <a:ext cx="921365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6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6655"/>
          <a:stretch/>
        </p:blipFill>
        <p:spPr bwMode="auto">
          <a:xfrm>
            <a:off x="-1083469" y="0"/>
            <a:ext cx="1068681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5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7015">
            <a:off x="383152" y="720059"/>
            <a:ext cx="4073876" cy="262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508070">
            <a:off x="767003" y="262992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Р. </a:t>
            </a:r>
            <a:r>
              <a:rPr lang="ru-RU" sz="2800" dirty="0" err="1" smtClean="0"/>
              <a:t>Кашлагач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781">
            <a:off x="4778155" y="1166542"/>
            <a:ext cx="3836160" cy="287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205437">
            <a:off x="5436096" y="3342259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Р. </a:t>
            </a:r>
            <a:r>
              <a:rPr lang="ru-RU" sz="2800" dirty="0" err="1" smtClean="0"/>
              <a:t>Шайтанка</a:t>
            </a:r>
            <a:endParaRPr lang="ru-RU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110"/>
          <a:stretch/>
        </p:blipFill>
        <p:spPr bwMode="auto">
          <a:xfrm>
            <a:off x="1466824" y="3940746"/>
            <a:ext cx="4330266" cy="272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2805" y="4262699"/>
            <a:ext cx="2603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Р. Мокр</a:t>
            </a:r>
            <a:r>
              <a:rPr lang="uk-UA" sz="2800" dirty="0" smtClean="0">
                <a:solidFill>
                  <a:schemeClr val="bg1"/>
                </a:solidFill>
              </a:rPr>
              <a:t>і Яли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122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8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758" y="1484784"/>
            <a:ext cx="5907356" cy="587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5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1" y="1788508"/>
            <a:ext cx="2172029" cy="217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08" y="1894539"/>
            <a:ext cx="2065997" cy="206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53" y="1823494"/>
            <a:ext cx="1954294" cy="21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68081"/>
            <a:ext cx="115212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42" y="1022537"/>
            <a:ext cx="238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86" y="993741"/>
            <a:ext cx="238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71" y="1668081"/>
            <a:ext cx="238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8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2193032" cy="219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0848"/>
            <a:ext cx="2193032" cy="219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792"/>
            <a:ext cx="36004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49624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1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916832"/>
            <a:ext cx="712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питна вода, спрага, чистота, урожай, тварини, рослини, голод, навколишнє середовище, пожежа, ліс, поле, город, дощ.</a:t>
            </a:r>
            <a:endParaRPr lang="ru-RU" sz="4000" dirty="0"/>
          </a:p>
          <a:p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548680"/>
            <a:ext cx="4801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4500" cmpd="dbl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Вода - рятівник</a:t>
            </a:r>
            <a:endParaRPr lang="ru-RU" sz="5400" b="1" cap="none" spc="0" dirty="0">
              <a:ln w="24500" cmpd="dbl">
                <a:solidFill>
                  <a:srgbClr val="00B05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7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43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6</cp:revision>
  <dcterms:created xsi:type="dcterms:W3CDTF">2019-03-22T16:17:37Z</dcterms:created>
  <dcterms:modified xsi:type="dcterms:W3CDTF">2019-03-22T16:57:24Z</dcterms:modified>
</cp:coreProperties>
</file>