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98" r:id="rId3"/>
    <p:sldId id="273" r:id="rId4"/>
    <p:sldId id="274" r:id="rId5"/>
    <p:sldId id="279" r:id="rId6"/>
    <p:sldId id="289" r:id="rId7"/>
    <p:sldId id="280" r:id="rId8"/>
    <p:sldId id="275" r:id="rId9"/>
    <p:sldId id="282" r:id="rId10"/>
    <p:sldId id="290" r:id="rId11"/>
    <p:sldId id="281" r:id="rId12"/>
    <p:sldId id="292" r:id="rId13"/>
    <p:sldId id="283" r:id="rId14"/>
    <p:sldId id="284" r:id="rId15"/>
    <p:sldId id="285" r:id="rId16"/>
    <p:sldId id="293" r:id="rId17"/>
    <p:sldId id="286" r:id="rId18"/>
    <p:sldId id="295" r:id="rId19"/>
    <p:sldId id="296" r:id="rId20"/>
    <p:sldId id="287" r:id="rId21"/>
    <p:sldId id="297" r:id="rId22"/>
    <p:sldId id="26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707" autoAdjust="0"/>
  </p:normalViewPr>
  <p:slideViewPr>
    <p:cSldViewPr>
      <p:cViewPr varScale="1">
        <p:scale>
          <a:sx n="73" d="100"/>
          <a:sy n="73" d="100"/>
        </p:scale>
        <p:origin x="107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image" Target="../media/image2.jpeg"/><Relationship Id="rId6" Type="http://schemas.openxmlformats.org/officeDocument/2006/relationships/image" Target="../media/image9.jpeg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2.jpeg"/><Relationship Id="rId5" Type="http://schemas.openxmlformats.org/officeDocument/2006/relationships/image" Target="../media/image3.jpeg"/><Relationship Id="rId4" Type="http://schemas.openxmlformats.org/officeDocument/2006/relationships/image" Target="../media/image8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321C32-CF29-4A03-818B-784EF7527AD8}" type="doc">
      <dgm:prSet loTypeId="urn:microsoft.com/office/officeart/2005/8/layout/orgChart1" loCatId="hierarchy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8043B139-CB74-4D68-835F-A6B174C6E20D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sz="2000" b="1" dirty="0">
            <a:solidFill>
              <a:schemeClr val="bg1"/>
            </a:solidFill>
          </a:endParaRPr>
        </a:p>
        <a:p>
          <a:endParaRPr lang="ru-RU" sz="2000" b="1" dirty="0">
            <a:solidFill>
              <a:schemeClr val="bg1"/>
            </a:solidFill>
          </a:endParaRPr>
        </a:p>
        <a:p>
          <a:r>
            <a:rPr lang="ru-RU" sz="2000" b="1" dirty="0">
              <a:solidFill>
                <a:schemeClr val="bg1"/>
              </a:solidFill>
            </a:rPr>
            <a:t>               </a:t>
          </a:r>
          <a:r>
            <a:rPr lang="ru-RU" sz="2000" b="1" i="1" dirty="0">
              <a:solidFill>
                <a:schemeClr val="bg1"/>
              </a:solidFill>
            </a:rPr>
            <a:t>ІМУНІТЕТ</a:t>
          </a:r>
        </a:p>
      </dgm:t>
    </dgm:pt>
    <dgm:pt modelId="{786F8288-7AF4-4321-8C9B-785880C2D786}" type="parTrans" cxnId="{FA2C328E-3228-4C46-9F6A-A36DB6196F19}">
      <dgm:prSet/>
      <dgm:spPr/>
      <dgm:t>
        <a:bodyPr/>
        <a:lstStyle/>
        <a:p>
          <a:endParaRPr lang="ru-RU"/>
        </a:p>
      </dgm:t>
    </dgm:pt>
    <dgm:pt modelId="{46DB1A68-65CD-4495-853E-0D3CCD310FC7}" type="sibTrans" cxnId="{FA2C328E-3228-4C46-9F6A-A36DB6196F19}">
      <dgm:prSet/>
      <dgm:spPr/>
      <dgm:t>
        <a:bodyPr/>
        <a:lstStyle/>
        <a:p>
          <a:endParaRPr lang="ru-RU"/>
        </a:p>
      </dgm:t>
    </dgm:pt>
    <dgm:pt modelId="{433EFC91-0DA4-4E9F-8CAF-80F9874A2857}">
      <dgm:prSet phldrT="[Текст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ru-RU" b="1" dirty="0"/>
            <a:t>СПЕЦЕФІЧНИЙ</a:t>
          </a:r>
        </a:p>
        <a:p>
          <a:r>
            <a:rPr lang="ru-RU" b="1" dirty="0"/>
            <a:t>(</a:t>
          </a:r>
          <a:r>
            <a:rPr lang="ru-RU" b="1" dirty="0" err="1"/>
            <a:t>антитіла</a:t>
          </a:r>
          <a:r>
            <a:rPr lang="ru-RU" b="1" dirty="0"/>
            <a:t>, </a:t>
          </a:r>
          <a:r>
            <a:rPr lang="ru-RU" b="1" dirty="0" err="1"/>
            <a:t>Т-лімфоцити</a:t>
          </a:r>
          <a:r>
            <a:rPr lang="ru-RU" b="1" dirty="0"/>
            <a:t>)</a:t>
          </a:r>
        </a:p>
      </dgm:t>
    </dgm:pt>
    <dgm:pt modelId="{5B0DB676-7D51-43E5-A7AD-5D58AC4BEC59}" type="parTrans" cxnId="{60D735A6-2707-440E-AE43-F7758FB3BCA9}">
      <dgm:prSet/>
      <dgm:spPr/>
      <dgm:t>
        <a:bodyPr/>
        <a:lstStyle/>
        <a:p>
          <a:endParaRPr lang="ru-RU"/>
        </a:p>
      </dgm:t>
    </dgm:pt>
    <dgm:pt modelId="{33EC1ACD-231E-441E-B705-FAAEB451D2D9}" type="sibTrans" cxnId="{60D735A6-2707-440E-AE43-F7758FB3BCA9}">
      <dgm:prSet/>
      <dgm:spPr/>
      <dgm:t>
        <a:bodyPr/>
        <a:lstStyle/>
        <a:p>
          <a:endParaRPr lang="ru-RU"/>
        </a:p>
      </dgm:t>
    </dgm:pt>
    <dgm:pt modelId="{28B5FB35-1329-4C32-8E62-B71AC6AA422A}">
      <dgm:prSet phldrT="[Текст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ru-RU" b="1" dirty="0"/>
            <a:t>НЕСПЕЦЕФІЧНИЙ</a:t>
          </a:r>
        </a:p>
        <a:p>
          <a:r>
            <a:rPr lang="ru-RU" b="1" dirty="0"/>
            <a:t>(</a:t>
          </a:r>
          <a:r>
            <a:rPr lang="ru-RU" b="1" dirty="0" err="1"/>
            <a:t>шкіра</a:t>
          </a:r>
          <a:r>
            <a:rPr lang="ru-RU" b="1" dirty="0"/>
            <a:t>, </a:t>
          </a:r>
          <a:r>
            <a:rPr lang="ru-RU" b="1" dirty="0" err="1"/>
            <a:t>травна</a:t>
          </a:r>
          <a:r>
            <a:rPr lang="ru-RU" b="1" dirty="0"/>
            <a:t> система, </a:t>
          </a:r>
          <a:r>
            <a:rPr lang="ru-RU" b="1" dirty="0" err="1"/>
            <a:t>дихальна</a:t>
          </a:r>
          <a:r>
            <a:rPr lang="ru-RU" b="1" dirty="0"/>
            <a:t> система, </a:t>
          </a:r>
          <a:r>
            <a:rPr lang="uk-UA" b="1" dirty="0"/>
            <a:t>інтерферон, </a:t>
          </a:r>
          <a:r>
            <a:rPr lang="uk-UA" b="1" dirty="0" err="1"/>
            <a:t>фагцити</a:t>
          </a:r>
          <a:r>
            <a:rPr lang="ru-RU" b="1" dirty="0"/>
            <a:t>)</a:t>
          </a:r>
        </a:p>
      </dgm:t>
    </dgm:pt>
    <dgm:pt modelId="{5C10F7EB-5EC4-4730-B600-38F8DC1C8110}" type="parTrans" cxnId="{0F3EE854-17A8-41C1-A414-ABFACCCC7D8B}">
      <dgm:prSet/>
      <dgm:spPr/>
      <dgm:t>
        <a:bodyPr/>
        <a:lstStyle/>
        <a:p>
          <a:endParaRPr lang="ru-RU"/>
        </a:p>
      </dgm:t>
    </dgm:pt>
    <dgm:pt modelId="{D0CA7236-2F18-4F75-83A5-187FB857E35A}" type="sibTrans" cxnId="{0F3EE854-17A8-41C1-A414-ABFACCCC7D8B}">
      <dgm:prSet/>
      <dgm:spPr/>
      <dgm:t>
        <a:bodyPr/>
        <a:lstStyle/>
        <a:p>
          <a:endParaRPr lang="ru-RU"/>
        </a:p>
      </dgm:t>
    </dgm:pt>
    <dgm:pt modelId="{D9E6800B-C179-4904-83F2-97107777C90C}" type="asst">
      <dgm:prSet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 sz="1300" b="1" i="1">
            <a:solidFill>
              <a:sysClr val="windowText" lastClr="000000"/>
            </a:solidFill>
          </a:endParaRPr>
        </a:p>
        <a:p>
          <a:endParaRPr lang="ru-RU" sz="1300" b="1" i="1">
            <a:solidFill>
              <a:sysClr val="windowText" lastClr="000000"/>
            </a:solidFill>
          </a:endParaRPr>
        </a:p>
        <a:p>
          <a:r>
            <a:rPr lang="ru-RU" sz="1300" b="1" i="1">
              <a:solidFill>
                <a:sysClr val="windowText" lastClr="000000"/>
              </a:solidFill>
            </a:rPr>
            <a:t>		</a:t>
          </a:r>
          <a:r>
            <a:rPr lang="ru-RU" sz="1600" b="1" i="1">
              <a:solidFill>
                <a:sysClr val="windowText" lastClr="000000"/>
              </a:solidFill>
            </a:rPr>
            <a:t>ПРИРОДНІЙ</a:t>
          </a:r>
        </a:p>
      </dgm:t>
    </dgm:pt>
    <dgm:pt modelId="{E8C1FCF4-820F-4F3D-8931-468005776C22}" type="parTrans" cxnId="{33646CA8-D08D-4DE9-A9B4-4D229118843F}">
      <dgm:prSet/>
      <dgm:spPr/>
      <dgm:t>
        <a:bodyPr/>
        <a:lstStyle/>
        <a:p>
          <a:endParaRPr lang="ru-RU"/>
        </a:p>
      </dgm:t>
    </dgm:pt>
    <dgm:pt modelId="{8D405D84-69EA-491E-B8D5-0C85B646C2D1}" type="sibTrans" cxnId="{33646CA8-D08D-4DE9-A9B4-4D229118843F}">
      <dgm:prSet/>
      <dgm:spPr/>
      <dgm:t>
        <a:bodyPr/>
        <a:lstStyle/>
        <a:p>
          <a:endParaRPr lang="ru-RU"/>
        </a:p>
      </dgm:t>
    </dgm:pt>
    <dgm:pt modelId="{7F8674DC-BDBD-49D5-9476-A16D21D64574}" type="asst">
      <dgm:prSet custT="1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 sz="1300" b="1" i="1">
            <a:solidFill>
              <a:sysClr val="windowText" lastClr="000000"/>
            </a:solidFill>
          </a:endParaRPr>
        </a:p>
        <a:p>
          <a:r>
            <a:rPr lang="ru-RU" sz="1300" b="1" i="1">
              <a:solidFill>
                <a:sysClr val="windowText" lastClr="000000"/>
              </a:solidFill>
            </a:rPr>
            <a:t>    </a:t>
          </a:r>
        </a:p>
        <a:p>
          <a:endParaRPr lang="ru-RU" sz="1300" b="1" i="1">
            <a:solidFill>
              <a:sysClr val="windowText" lastClr="000000"/>
            </a:solidFill>
          </a:endParaRPr>
        </a:p>
        <a:p>
          <a:r>
            <a:rPr lang="ru-RU" sz="1300" b="1" i="1">
              <a:solidFill>
                <a:sysClr val="windowText" lastClr="000000"/>
              </a:solidFill>
            </a:rPr>
            <a:t>                  </a:t>
          </a:r>
          <a:r>
            <a:rPr lang="ru-RU" sz="1600" b="1" i="1">
              <a:solidFill>
                <a:sysClr val="windowText" lastClr="000000"/>
              </a:solidFill>
            </a:rPr>
            <a:t>ШТУЧНИЙ</a:t>
          </a:r>
        </a:p>
      </dgm:t>
    </dgm:pt>
    <dgm:pt modelId="{8FAE68F1-8CD3-41C6-B1AA-D70E3BF5314A}" type="parTrans" cxnId="{88AADFF3-C3ED-41C6-9599-FC35A3726649}">
      <dgm:prSet/>
      <dgm:spPr/>
      <dgm:t>
        <a:bodyPr/>
        <a:lstStyle/>
        <a:p>
          <a:endParaRPr lang="ru-RU"/>
        </a:p>
      </dgm:t>
    </dgm:pt>
    <dgm:pt modelId="{F70A7EFD-0F40-44F1-8DEF-B4FB0004D13D}" type="sibTrans" cxnId="{88AADFF3-C3ED-41C6-9599-FC35A3726649}">
      <dgm:prSet/>
      <dgm:spPr/>
      <dgm:t>
        <a:bodyPr/>
        <a:lstStyle/>
        <a:p>
          <a:endParaRPr lang="ru-RU"/>
        </a:p>
      </dgm:t>
    </dgm:pt>
    <dgm:pt modelId="{2BE83EEA-81F8-40B6-AC9B-A614A5CAB001}" type="asst">
      <dgm:prSet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dgm:spPr>
      <dgm:t>
        <a:bodyPr/>
        <a:lstStyle/>
        <a:p>
          <a:r>
            <a:rPr lang="ru-RU" b="1">
              <a:solidFill>
                <a:sysClr val="windowText" lastClr="000000"/>
              </a:solidFill>
            </a:rPr>
            <a:t>ВРОДЖЕНИЙ</a:t>
          </a:r>
        </a:p>
        <a:p>
          <a:r>
            <a:rPr lang="ru-RU" b="1">
              <a:solidFill>
                <a:sysClr val="windowText" lastClr="000000"/>
              </a:solidFill>
            </a:rPr>
            <a:t>(</a:t>
          </a:r>
          <a:r>
            <a:rPr lang="uk-UA" b="1">
              <a:solidFill>
                <a:sysClr val="windowText" lastClr="000000"/>
              </a:solidFill>
            </a:rPr>
            <a:t>передається від матері до дитини)</a:t>
          </a:r>
          <a:endParaRPr lang="ru-RU" b="1">
            <a:solidFill>
              <a:sysClr val="windowText" lastClr="000000"/>
            </a:solidFill>
          </a:endParaRPr>
        </a:p>
      </dgm:t>
    </dgm:pt>
    <dgm:pt modelId="{8A6A3C98-AC7B-45E1-BBE3-81B6449475D9}" type="parTrans" cxnId="{05A472F9-108F-4F33-B187-AD5F6311F402}">
      <dgm:prSet/>
      <dgm:spPr/>
      <dgm:t>
        <a:bodyPr/>
        <a:lstStyle/>
        <a:p>
          <a:endParaRPr lang="ru-RU"/>
        </a:p>
      </dgm:t>
    </dgm:pt>
    <dgm:pt modelId="{0D61E733-FC55-461C-9ADC-B8302110483C}" type="sibTrans" cxnId="{05A472F9-108F-4F33-B187-AD5F6311F402}">
      <dgm:prSet/>
      <dgm:spPr/>
      <dgm:t>
        <a:bodyPr/>
        <a:lstStyle/>
        <a:p>
          <a:endParaRPr lang="ru-RU"/>
        </a:p>
      </dgm:t>
    </dgm:pt>
    <dgm:pt modelId="{633CCCFA-B51B-4D2C-967F-6BFCE85A1DC3}" type="asst">
      <dgm:prSet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dgm:spPr>
      <dgm:t>
        <a:bodyPr/>
        <a:lstStyle/>
        <a:p>
          <a:r>
            <a:rPr lang="uk-UA" b="1">
              <a:solidFill>
                <a:sysClr val="windowText" lastClr="000000"/>
              </a:solidFill>
            </a:rPr>
            <a:t>НАБУТИЙ</a:t>
          </a:r>
        </a:p>
        <a:p>
          <a:r>
            <a:rPr lang="uk-UA" b="1">
              <a:solidFill>
                <a:sysClr val="windowText" lastClr="000000"/>
              </a:solidFill>
            </a:rPr>
            <a:t>(внаслідок перенесення хвороби)</a:t>
          </a:r>
          <a:endParaRPr lang="ru-RU" b="1">
            <a:solidFill>
              <a:sysClr val="windowText" lastClr="000000"/>
            </a:solidFill>
          </a:endParaRPr>
        </a:p>
      </dgm:t>
    </dgm:pt>
    <dgm:pt modelId="{7713EB03-A3E9-407D-A051-9D060E0F02E7}" type="parTrans" cxnId="{7FD7949E-4817-45B1-BE4B-FF7069799920}">
      <dgm:prSet/>
      <dgm:spPr/>
      <dgm:t>
        <a:bodyPr/>
        <a:lstStyle/>
        <a:p>
          <a:endParaRPr lang="ru-RU"/>
        </a:p>
      </dgm:t>
    </dgm:pt>
    <dgm:pt modelId="{9E73A614-9DD9-4ED6-8806-FBF8C442F01A}" type="sibTrans" cxnId="{7FD7949E-4817-45B1-BE4B-FF7069799920}">
      <dgm:prSet/>
      <dgm:spPr/>
      <dgm:t>
        <a:bodyPr/>
        <a:lstStyle/>
        <a:p>
          <a:endParaRPr lang="ru-RU"/>
        </a:p>
      </dgm:t>
    </dgm:pt>
    <dgm:pt modelId="{DA320C19-CD9D-4161-BB08-9D7FC36DF9A5}" type="asst">
      <dgm:prSet/>
      <dgm:sp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</dgm:spPr>
      <dgm:t>
        <a:bodyPr/>
        <a:lstStyle/>
        <a:p>
          <a:r>
            <a:rPr lang="uk-UA"/>
            <a:t>АКТИВНИЙ</a:t>
          </a:r>
        </a:p>
        <a:p>
          <a:r>
            <a:rPr lang="uk-UA"/>
            <a:t>(з'являється після щеплення)</a:t>
          </a:r>
          <a:endParaRPr lang="ru-RU"/>
        </a:p>
      </dgm:t>
    </dgm:pt>
    <dgm:pt modelId="{B4363316-231A-4B82-BA78-890816A41558}" type="parTrans" cxnId="{5F0DEDF4-BDE0-4804-A128-5D105137167A}">
      <dgm:prSet/>
      <dgm:spPr/>
      <dgm:t>
        <a:bodyPr/>
        <a:lstStyle/>
        <a:p>
          <a:endParaRPr lang="ru-RU"/>
        </a:p>
      </dgm:t>
    </dgm:pt>
    <dgm:pt modelId="{90AFB93E-30EF-4E95-B581-441EFD6CADC6}" type="sibTrans" cxnId="{5F0DEDF4-BDE0-4804-A128-5D105137167A}">
      <dgm:prSet/>
      <dgm:spPr/>
      <dgm:t>
        <a:bodyPr/>
        <a:lstStyle/>
        <a:p>
          <a:endParaRPr lang="ru-RU"/>
        </a:p>
      </dgm:t>
    </dgm:pt>
    <dgm:pt modelId="{7C947615-40DC-4CBB-9C53-4CBD322A7189}" type="asst">
      <dgm:prSet/>
      <dgm:sp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</dgm:spPr>
      <dgm:t>
        <a:bodyPr/>
        <a:lstStyle/>
        <a:p>
          <a:r>
            <a:rPr lang="uk-UA"/>
            <a:t>ПАСИВНИЙ</a:t>
          </a:r>
        </a:p>
        <a:p>
          <a:r>
            <a:rPr lang="uk-UA"/>
            <a:t>(після введення  лікувальної </a:t>
          </a:r>
        </a:p>
        <a:p>
          <a:r>
            <a:rPr lang="uk-UA"/>
            <a:t>сироватки)</a:t>
          </a:r>
          <a:endParaRPr lang="ru-RU"/>
        </a:p>
      </dgm:t>
    </dgm:pt>
    <dgm:pt modelId="{C7002183-1629-4A24-95A4-E69AA759FCF2}" type="parTrans" cxnId="{8FF49C81-49A8-43AA-B426-B4630DDC2040}">
      <dgm:prSet/>
      <dgm:spPr/>
      <dgm:t>
        <a:bodyPr/>
        <a:lstStyle/>
        <a:p>
          <a:endParaRPr lang="ru-RU"/>
        </a:p>
      </dgm:t>
    </dgm:pt>
    <dgm:pt modelId="{D96DA27E-B61E-4C1D-AF46-A7AC060A9AE6}" type="sibTrans" cxnId="{8FF49C81-49A8-43AA-B426-B4630DDC2040}">
      <dgm:prSet/>
      <dgm:spPr/>
      <dgm:t>
        <a:bodyPr/>
        <a:lstStyle/>
        <a:p>
          <a:endParaRPr lang="ru-RU"/>
        </a:p>
      </dgm:t>
    </dgm:pt>
    <dgm:pt modelId="{82949CC6-2235-4451-93F4-9CC643ABD447}" type="pres">
      <dgm:prSet presAssocID="{17321C32-CF29-4A03-818B-784EF7527A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6DCDF8E-E587-4FCF-B236-04589A6A5B22}" type="pres">
      <dgm:prSet presAssocID="{8043B139-CB74-4D68-835F-A6B174C6E20D}" presName="hierRoot1" presStyleCnt="0">
        <dgm:presLayoutVars>
          <dgm:hierBranch val="init"/>
        </dgm:presLayoutVars>
      </dgm:prSet>
      <dgm:spPr/>
    </dgm:pt>
    <dgm:pt modelId="{12482946-E1F7-49F7-A299-A76F7D3C7C4E}" type="pres">
      <dgm:prSet presAssocID="{8043B139-CB74-4D68-835F-A6B174C6E20D}" presName="rootComposite1" presStyleCnt="0"/>
      <dgm:spPr/>
    </dgm:pt>
    <dgm:pt modelId="{87446389-91D5-4AE2-994B-18953EB15438}" type="pres">
      <dgm:prSet presAssocID="{8043B139-CB74-4D68-835F-A6B174C6E20D}" presName="rootText1" presStyleLbl="node0" presStyleIdx="0" presStyleCnt="1" custScaleX="591799" custScaleY="479435" custLinFactX="-88517" custLinFactY="-147462" custLinFactNeighborX="-100000" custLinFactNeighborY="-200000">
        <dgm:presLayoutVars>
          <dgm:chPref val="3"/>
        </dgm:presLayoutVars>
      </dgm:prSet>
      <dgm:spPr>
        <a:prstGeom prst="ellipse">
          <a:avLst/>
        </a:prstGeom>
      </dgm:spPr>
    </dgm:pt>
    <dgm:pt modelId="{00873ED5-D644-4216-A774-92A40942E237}" type="pres">
      <dgm:prSet presAssocID="{8043B139-CB74-4D68-835F-A6B174C6E20D}" presName="rootConnector1" presStyleLbl="node1" presStyleIdx="0" presStyleCnt="0"/>
      <dgm:spPr/>
    </dgm:pt>
    <dgm:pt modelId="{FA7A0183-F0C4-4F32-870A-5AF90B416B93}" type="pres">
      <dgm:prSet presAssocID="{8043B139-CB74-4D68-835F-A6B174C6E20D}" presName="hierChild2" presStyleCnt="0"/>
      <dgm:spPr/>
    </dgm:pt>
    <dgm:pt modelId="{8F97A6D2-49A8-4170-B055-9F6E1BC054D3}" type="pres">
      <dgm:prSet presAssocID="{5B0DB676-7D51-43E5-A7AD-5D58AC4BEC59}" presName="Name37" presStyleLbl="parChTrans1D2" presStyleIdx="0" presStyleCnt="2"/>
      <dgm:spPr/>
    </dgm:pt>
    <dgm:pt modelId="{E0D66FF9-EA6E-4FA2-A830-DA934A02E25A}" type="pres">
      <dgm:prSet presAssocID="{433EFC91-0DA4-4E9F-8CAF-80F9874A2857}" presName="hierRoot2" presStyleCnt="0">
        <dgm:presLayoutVars>
          <dgm:hierBranch val="init"/>
        </dgm:presLayoutVars>
      </dgm:prSet>
      <dgm:spPr/>
    </dgm:pt>
    <dgm:pt modelId="{D4B61283-32CF-4350-8E97-7B917F15B3AD}" type="pres">
      <dgm:prSet presAssocID="{433EFC91-0DA4-4E9F-8CAF-80F9874A2857}" presName="rootComposite" presStyleCnt="0"/>
      <dgm:spPr/>
    </dgm:pt>
    <dgm:pt modelId="{D6C10715-3308-4BF4-82FE-3FDBFA249C3F}" type="pres">
      <dgm:prSet presAssocID="{433EFC91-0DA4-4E9F-8CAF-80F9874A2857}" presName="rootText" presStyleLbl="node2" presStyleIdx="0" presStyleCnt="2" custScaleX="371500" custScaleY="353395" custLinFactX="-79506" custLinFactY="-40985" custLinFactNeighborX="-100000" custLinFactNeighborY="-100000">
        <dgm:presLayoutVars>
          <dgm:chPref val="3"/>
        </dgm:presLayoutVars>
      </dgm:prSet>
      <dgm:spPr>
        <a:prstGeom prst="snipRoundRect">
          <a:avLst/>
        </a:prstGeom>
      </dgm:spPr>
    </dgm:pt>
    <dgm:pt modelId="{BB93930E-CBEB-497A-BDD1-EBFB72384825}" type="pres">
      <dgm:prSet presAssocID="{433EFC91-0DA4-4E9F-8CAF-80F9874A2857}" presName="rootConnector" presStyleLbl="node2" presStyleIdx="0" presStyleCnt="2"/>
      <dgm:spPr/>
    </dgm:pt>
    <dgm:pt modelId="{66A13756-6BAE-4001-8706-B8C7719043E1}" type="pres">
      <dgm:prSet presAssocID="{433EFC91-0DA4-4E9F-8CAF-80F9874A2857}" presName="hierChild4" presStyleCnt="0"/>
      <dgm:spPr/>
    </dgm:pt>
    <dgm:pt modelId="{7EDC054C-8B32-428F-88B0-AE2397964E08}" type="pres">
      <dgm:prSet presAssocID="{433EFC91-0DA4-4E9F-8CAF-80F9874A2857}" presName="hierChild5" presStyleCnt="0"/>
      <dgm:spPr/>
    </dgm:pt>
    <dgm:pt modelId="{B858115C-0849-4BB2-A445-2D1BE668BECD}" type="pres">
      <dgm:prSet presAssocID="{E8C1FCF4-820F-4F3D-8931-468005776C22}" presName="Name111" presStyleLbl="parChTrans1D3" presStyleIdx="0" presStyleCnt="2"/>
      <dgm:spPr/>
    </dgm:pt>
    <dgm:pt modelId="{C60152DA-9B44-475A-98C5-B5BA95CDCD0F}" type="pres">
      <dgm:prSet presAssocID="{D9E6800B-C179-4904-83F2-97107777C90C}" presName="hierRoot3" presStyleCnt="0">
        <dgm:presLayoutVars>
          <dgm:hierBranch val="init"/>
        </dgm:presLayoutVars>
      </dgm:prSet>
      <dgm:spPr/>
    </dgm:pt>
    <dgm:pt modelId="{A2887970-A9F0-46E2-B69D-4D8C44753F59}" type="pres">
      <dgm:prSet presAssocID="{D9E6800B-C179-4904-83F2-97107777C90C}" presName="rootComposite3" presStyleCnt="0"/>
      <dgm:spPr/>
    </dgm:pt>
    <dgm:pt modelId="{7F44343C-5AE5-4C06-B6C1-A4876EDEA911}" type="pres">
      <dgm:prSet presAssocID="{D9E6800B-C179-4904-83F2-97107777C90C}" presName="rootText3" presStyleLbl="asst2" presStyleIdx="0" presStyleCnt="6" custScaleX="298261" custScaleY="337728" custLinFactX="-7534" custLinFactY="-70035" custLinFactNeighborX="-100000" custLinFactNeighborY="-100000">
        <dgm:presLayoutVars>
          <dgm:chPref val="3"/>
        </dgm:presLayoutVars>
      </dgm:prSet>
      <dgm:spPr/>
    </dgm:pt>
    <dgm:pt modelId="{5E90A813-4DC9-434B-8C88-9A497CBF63BC}" type="pres">
      <dgm:prSet presAssocID="{D9E6800B-C179-4904-83F2-97107777C90C}" presName="rootConnector3" presStyleLbl="asst2" presStyleIdx="0" presStyleCnt="6"/>
      <dgm:spPr/>
    </dgm:pt>
    <dgm:pt modelId="{3B91127A-3AB7-4AC2-AEC7-4A32B86D7A71}" type="pres">
      <dgm:prSet presAssocID="{D9E6800B-C179-4904-83F2-97107777C90C}" presName="hierChild6" presStyleCnt="0"/>
      <dgm:spPr/>
    </dgm:pt>
    <dgm:pt modelId="{3F69776B-BCB8-4DFE-AC96-014046EF3743}" type="pres">
      <dgm:prSet presAssocID="{D9E6800B-C179-4904-83F2-97107777C90C}" presName="hierChild7" presStyleCnt="0"/>
      <dgm:spPr/>
    </dgm:pt>
    <dgm:pt modelId="{9F0F6E6F-A6AC-4065-AB4A-EE2D00C9C6C3}" type="pres">
      <dgm:prSet presAssocID="{8A6A3C98-AC7B-45E1-BBE3-81B6449475D9}" presName="Name111" presStyleLbl="parChTrans1D4" presStyleIdx="0" presStyleCnt="4"/>
      <dgm:spPr/>
    </dgm:pt>
    <dgm:pt modelId="{FEF7DBF3-E9E4-43D5-8039-921CCAB58525}" type="pres">
      <dgm:prSet presAssocID="{2BE83EEA-81F8-40B6-AC9B-A614A5CAB001}" presName="hierRoot3" presStyleCnt="0">
        <dgm:presLayoutVars>
          <dgm:hierBranch val="init"/>
        </dgm:presLayoutVars>
      </dgm:prSet>
      <dgm:spPr/>
    </dgm:pt>
    <dgm:pt modelId="{9C430B5D-A9E2-49B1-92E6-7F3A7B69E941}" type="pres">
      <dgm:prSet presAssocID="{2BE83EEA-81F8-40B6-AC9B-A614A5CAB001}" presName="rootComposite3" presStyleCnt="0"/>
      <dgm:spPr/>
    </dgm:pt>
    <dgm:pt modelId="{17821573-686B-4461-A5F2-46D36EF3228B}" type="pres">
      <dgm:prSet presAssocID="{2BE83EEA-81F8-40B6-AC9B-A614A5CAB001}" presName="rootText3" presStyleLbl="asst2" presStyleIdx="1" presStyleCnt="6" custScaleX="267319" custScaleY="570743">
        <dgm:presLayoutVars>
          <dgm:chPref val="3"/>
        </dgm:presLayoutVars>
      </dgm:prSet>
      <dgm:spPr>
        <a:prstGeom prst="roundRect">
          <a:avLst/>
        </a:prstGeom>
      </dgm:spPr>
    </dgm:pt>
    <dgm:pt modelId="{07DABEF3-0380-4E9C-B5C2-9D21CB1E9732}" type="pres">
      <dgm:prSet presAssocID="{2BE83EEA-81F8-40B6-AC9B-A614A5CAB001}" presName="rootConnector3" presStyleLbl="asst2" presStyleIdx="1" presStyleCnt="6"/>
      <dgm:spPr/>
    </dgm:pt>
    <dgm:pt modelId="{3CB75BC3-BFD8-4A2E-950A-A789917AEA34}" type="pres">
      <dgm:prSet presAssocID="{2BE83EEA-81F8-40B6-AC9B-A614A5CAB001}" presName="hierChild6" presStyleCnt="0"/>
      <dgm:spPr/>
    </dgm:pt>
    <dgm:pt modelId="{2BA8F8B8-1A13-4077-B73A-0632FC82E532}" type="pres">
      <dgm:prSet presAssocID="{2BE83EEA-81F8-40B6-AC9B-A614A5CAB001}" presName="hierChild7" presStyleCnt="0"/>
      <dgm:spPr/>
    </dgm:pt>
    <dgm:pt modelId="{B3C45CA4-7966-485B-B6B1-43EC4CB6C2CF}" type="pres">
      <dgm:prSet presAssocID="{7713EB03-A3E9-407D-A051-9D060E0F02E7}" presName="Name111" presStyleLbl="parChTrans1D4" presStyleIdx="1" presStyleCnt="4"/>
      <dgm:spPr/>
    </dgm:pt>
    <dgm:pt modelId="{B30765E2-BF57-4596-8873-947D6A6F1D29}" type="pres">
      <dgm:prSet presAssocID="{633CCCFA-B51B-4D2C-967F-6BFCE85A1DC3}" presName="hierRoot3" presStyleCnt="0">
        <dgm:presLayoutVars>
          <dgm:hierBranch val="init"/>
        </dgm:presLayoutVars>
      </dgm:prSet>
      <dgm:spPr/>
    </dgm:pt>
    <dgm:pt modelId="{29F52CE1-1A69-4E0E-98C1-461690004936}" type="pres">
      <dgm:prSet presAssocID="{633CCCFA-B51B-4D2C-967F-6BFCE85A1DC3}" presName="rootComposite3" presStyleCnt="0"/>
      <dgm:spPr/>
    </dgm:pt>
    <dgm:pt modelId="{62BF2A52-60EF-4DB4-AEEC-BD99A95B9A94}" type="pres">
      <dgm:prSet presAssocID="{633CCCFA-B51B-4D2C-967F-6BFCE85A1DC3}" presName="rootText3" presStyleLbl="asst2" presStyleIdx="2" presStyleCnt="6" custScaleX="243091" custScaleY="579190">
        <dgm:presLayoutVars>
          <dgm:chPref val="3"/>
        </dgm:presLayoutVars>
      </dgm:prSet>
      <dgm:spPr>
        <a:prstGeom prst="roundRect">
          <a:avLst/>
        </a:prstGeom>
      </dgm:spPr>
    </dgm:pt>
    <dgm:pt modelId="{FF9041C3-8D04-475A-8AF4-A4F45419F64E}" type="pres">
      <dgm:prSet presAssocID="{633CCCFA-B51B-4D2C-967F-6BFCE85A1DC3}" presName="rootConnector3" presStyleLbl="asst2" presStyleIdx="2" presStyleCnt="6"/>
      <dgm:spPr/>
    </dgm:pt>
    <dgm:pt modelId="{BF8D75D5-5FC3-4069-A12D-ABBD4C154F55}" type="pres">
      <dgm:prSet presAssocID="{633CCCFA-B51B-4D2C-967F-6BFCE85A1DC3}" presName="hierChild6" presStyleCnt="0"/>
      <dgm:spPr/>
    </dgm:pt>
    <dgm:pt modelId="{E1F8A1A8-140B-4D75-97A6-D31112491078}" type="pres">
      <dgm:prSet presAssocID="{633CCCFA-B51B-4D2C-967F-6BFCE85A1DC3}" presName="hierChild7" presStyleCnt="0"/>
      <dgm:spPr/>
    </dgm:pt>
    <dgm:pt modelId="{80A65320-5105-48A3-B35A-8A7F5D8E9139}" type="pres">
      <dgm:prSet presAssocID="{8FAE68F1-8CD3-41C6-B1AA-D70E3BF5314A}" presName="Name111" presStyleLbl="parChTrans1D3" presStyleIdx="1" presStyleCnt="2"/>
      <dgm:spPr/>
    </dgm:pt>
    <dgm:pt modelId="{EFCD14E9-8B82-43D3-85FF-7C0D59FB54FC}" type="pres">
      <dgm:prSet presAssocID="{7F8674DC-BDBD-49D5-9476-A16D21D64574}" presName="hierRoot3" presStyleCnt="0">
        <dgm:presLayoutVars>
          <dgm:hierBranch val="init"/>
        </dgm:presLayoutVars>
      </dgm:prSet>
      <dgm:spPr/>
    </dgm:pt>
    <dgm:pt modelId="{19CFDFB4-BDAC-4A1C-AA2C-52EFABC1E8BB}" type="pres">
      <dgm:prSet presAssocID="{7F8674DC-BDBD-49D5-9476-A16D21D64574}" presName="rootComposite3" presStyleCnt="0"/>
      <dgm:spPr/>
    </dgm:pt>
    <dgm:pt modelId="{C0DC1269-AEB9-4E2A-AA81-F29E3230161B}" type="pres">
      <dgm:prSet presAssocID="{7F8674DC-BDBD-49D5-9476-A16D21D64574}" presName="rootText3" presStyleLbl="asst2" presStyleIdx="3" presStyleCnt="6" custScaleX="282059" custScaleY="518090" custLinFactY="-95910" custLinFactNeighborX="36965" custLinFactNeighborY="-100000">
        <dgm:presLayoutVars>
          <dgm:chPref val="3"/>
        </dgm:presLayoutVars>
      </dgm:prSet>
      <dgm:spPr/>
    </dgm:pt>
    <dgm:pt modelId="{6DBAD70C-C9C0-4C64-BDA8-1E93877309F5}" type="pres">
      <dgm:prSet presAssocID="{7F8674DC-BDBD-49D5-9476-A16D21D64574}" presName="rootConnector3" presStyleLbl="asst2" presStyleIdx="3" presStyleCnt="6"/>
      <dgm:spPr/>
    </dgm:pt>
    <dgm:pt modelId="{3025F60E-790A-4F56-985A-3234E37EFD7E}" type="pres">
      <dgm:prSet presAssocID="{7F8674DC-BDBD-49D5-9476-A16D21D64574}" presName="hierChild6" presStyleCnt="0"/>
      <dgm:spPr/>
    </dgm:pt>
    <dgm:pt modelId="{09567CCF-8E3F-45EC-833D-1FFDA2DFFF14}" type="pres">
      <dgm:prSet presAssocID="{7F8674DC-BDBD-49D5-9476-A16D21D64574}" presName="hierChild7" presStyleCnt="0"/>
      <dgm:spPr/>
    </dgm:pt>
    <dgm:pt modelId="{ED830655-F73B-48AA-BE9B-3F1BDBFF761C}" type="pres">
      <dgm:prSet presAssocID="{B4363316-231A-4B82-BA78-890816A41558}" presName="Name111" presStyleLbl="parChTrans1D4" presStyleIdx="2" presStyleCnt="4"/>
      <dgm:spPr/>
    </dgm:pt>
    <dgm:pt modelId="{DD401FF2-5860-458E-8D09-7CD3B90D75CB}" type="pres">
      <dgm:prSet presAssocID="{DA320C19-CD9D-4161-BB08-9D7FC36DF9A5}" presName="hierRoot3" presStyleCnt="0">
        <dgm:presLayoutVars>
          <dgm:hierBranch val="init"/>
        </dgm:presLayoutVars>
      </dgm:prSet>
      <dgm:spPr/>
    </dgm:pt>
    <dgm:pt modelId="{9C78F71E-9884-4FA4-BDC4-B4B2747BF09D}" type="pres">
      <dgm:prSet presAssocID="{DA320C19-CD9D-4161-BB08-9D7FC36DF9A5}" presName="rootComposite3" presStyleCnt="0"/>
      <dgm:spPr/>
    </dgm:pt>
    <dgm:pt modelId="{C0FA8AA9-2E09-41FB-9A02-D2B58E9AE963}" type="pres">
      <dgm:prSet presAssocID="{DA320C19-CD9D-4161-BB08-9D7FC36DF9A5}" presName="rootText3" presStyleLbl="asst2" presStyleIdx="4" presStyleCnt="6" custScaleX="245388" custScaleY="587099" custLinFactY="100000" custLinFactNeighborX="38812" custLinFactNeighborY="106999">
        <dgm:presLayoutVars>
          <dgm:chPref val="3"/>
        </dgm:presLayoutVars>
      </dgm:prSet>
      <dgm:spPr>
        <a:prstGeom prst="roundRect">
          <a:avLst/>
        </a:prstGeom>
      </dgm:spPr>
    </dgm:pt>
    <dgm:pt modelId="{0D359F0D-7F17-4CDB-8BAC-D11A54E912EE}" type="pres">
      <dgm:prSet presAssocID="{DA320C19-CD9D-4161-BB08-9D7FC36DF9A5}" presName="rootConnector3" presStyleLbl="asst2" presStyleIdx="4" presStyleCnt="6"/>
      <dgm:spPr/>
    </dgm:pt>
    <dgm:pt modelId="{36F1DC07-AFD6-429D-B1F6-96894A356809}" type="pres">
      <dgm:prSet presAssocID="{DA320C19-CD9D-4161-BB08-9D7FC36DF9A5}" presName="hierChild6" presStyleCnt="0"/>
      <dgm:spPr/>
    </dgm:pt>
    <dgm:pt modelId="{0F643F69-7B82-4E1F-A7BF-BC4E7D24AF3B}" type="pres">
      <dgm:prSet presAssocID="{DA320C19-CD9D-4161-BB08-9D7FC36DF9A5}" presName="hierChild7" presStyleCnt="0"/>
      <dgm:spPr/>
    </dgm:pt>
    <dgm:pt modelId="{4AF31FA2-044A-4358-8BC1-306F5D0C1E3E}" type="pres">
      <dgm:prSet presAssocID="{C7002183-1629-4A24-95A4-E69AA759FCF2}" presName="Name111" presStyleLbl="parChTrans1D4" presStyleIdx="3" presStyleCnt="4"/>
      <dgm:spPr/>
    </dgm:pt>
    <dgm:pt modelId="{1914D6CE-DD25-4EE5-84D4-4501E8D121D8}" type="pres">
      <dgm:prSet presAssocID="{7C947615-40DC-4CBB-9C53-4CBD322A7189}" presName="hierRoot3" presStyleCnt="0">
        <dgm:presLayoutVars>
          <dgm:hierBranch val="init"/>
        </dgm:presLayoutVars>
      </dgm:prSet>
      <dgm:spPr/>
    </dgm:pt>
    <dgm:pt modelId="{7F924341-0B94-4C1A-BAD1-46E3112624B1}" type="pres">
      <dgm:prSet presAssocID="{7C947615-40DC-4CBB-9C53-4CBD322A7189}" presName="rootComposite3" presStyleCnt="0"/>
      <dgm:spPr/>
    </dgm:pt>
    <dgm:pt modelId="{5C58F2B8-72BE-4A10-BA67-9CEBC683400C}" type="pres">
      <dgm:prSet presAssocID="{7C947615-40DC-4CBB-9C53-4CBD322A7189}" presName="rootText3" presStyleLbl="asst2" presStyleIdx="5" presStyleCnt="6" custScaleX="238705" custScaleY="526962" custLinFactY="100000" custLinFactNeighborX="30600" custLinFactNeighborY="169838">
        <dgm:presLayoutVars>
          <dgm:chPref val="3"/>
        </dgm:presLayoutVars>
      </dgm:prSet>
      <dgm:spPr>
        <a:prstGeom prst="roundRect">
          <a:avLst/>
        </a:prstGeom>
      </dgm:spPr>
    </dgm:pt>
    <dgm:pt modelId="{94D90DFC-9B39-4FE4-A60D-833BE1B9041B}" type="pres">
      <dgm:prSet presAssocID="{7C947615-40DC-4CBB-9C53-4CBD322A7189}" presName="rootConnector3" presStyleLbl="asst2" presStyleIdx="5" presStyleCnt="6"/>
      <dgm:spPr/>
    </dgm:pt>
    <dgm:pt modelId="{F705358E-A186-4ED9-B94F-CBDDB33E5358}" type="pres">
      <dgm:prSet presAssocID="{7C947615-40DC-4CBB-9C53-4CBD322A7189}" presName="hierChild6" presStyleCnt="0"/>
      <dgm:spPr/>
    </dgm:pt>
    <dgm:pt modelId="{224EAB7B-86AB-4CBC-AA40-4374F3397F98}" type="pres">
      <dgm:prSet presAssocID="{7C947615-40DC-4CBB-9C53-4CBD322A7189}" presName="hierChild7" presStyleCnt="0"/>
      <dgm:spPr/>
    </dgm:pt>
    <dgm:pt modelId="{2084FC19-BE37-493D-8500-D319C6CC90CA}" type="pres">
      <dgm:prSet presAssocID="{5C10F7EB-5EC4-4730-B600-38F8DC1C8110}" presName="Name37" presStyleLbl="parChTrans1D2" presStyleIdx="1" presStyleCnt="2"/>
      <dgm:spPr/>
    </dgm:pt>
    <dgm:pt modelId="{5BE772D9-A8FD-45B1-83B1-2B7C96D5BA13}" type="pres">
      <dgm:prSet presAssocID="{28B5FB35-1329-4C32-8E62-B71AC6AA422A}" presName="hierRoot2" presStyleCnt="0">
        <dgm:presLayoutVars>
          <dgm:hierBranch val="init"/>
        </dgm:presLayoutVars>
      </dgm:prSet>
      <dgm:spPr/>
    </dgm:pt>
    <dgm:pt modelId="{8379DEBD-92B1-4E2F-A9BD-61D5FDB79372}" type="pres">
      <dgm:prSet presAssocID="{28B5FB35-1329-4C32-8E62-B71AC6AA422A}" presName="rootComposite" presStyleCnt="0"/>
      <dgm:spPr/>
    </dgm:pt>
    <dgm:pt modelId="{55CC7823-1EC3-4FA9-AD21-D20ACF4C2A9D}" type="pres">
      <dgm:prSet presAssocID="{28B5FB35-1329-4C32-8E62-B71AC6AA422A}" presName="rootText" presStyleLbl="node2" presStyleIdx="1" presStyleCnt="2" custScaleX="327472" custScaleY="319697" custLinFactY="-91709" custLinFactNeighborX="-14037" custLinFactNeighborY="-100000">
        <dgm:presLayoutVars>
          <dgm:chPref val="3"/>
        </dgm:presLayoutVars>
      </dgm:prSet>
      <dgm:spPr>
        <a:prstGeom prst="snip1Rect">
          <a:avLst/>
        </a:prstGeom>
      </dgm:spPr>
    </dgm:pt>
    <dgm:pt modelId="{FECCD8B5-6EBB-43A5-BA58-6AF5811A7E0B}" type="pres">
      <dgm:prSet presAssocID="{28B5FB35-1329-4C32-8E62-B71AC6AA422A}" presName="rootConnector" presStyleLbl="node2" presStyleIdx="1" presStyleCnt="2"/>
      <dgm:spPr/>
    </dgm:pt>
    <dgm:pt modelId="{F479D4EF-F22D-4BFB-8754-0B0BEB42F53A}" type="pres">
      <dgm:prSet presAssocID="{28B5FB35-1329-4C32-8E62-B71AC6AA422A}" presName="hierChild4" presStyleCnt="0"/>
      <dgm:spPr/>
    </dgm:pt>
    <dgm:pt modelId="{8B4B365F-CB52-4686-911C-8BF4AA1DCBF3}" type="pres">
      <dgm:prSet presAssocID="{28B5FB35-1329-4C32-8E62-B71AC6AA422A}" presName="hierChild5" presStyleCnt="0"/>
      <dgm:spPr/>
    </dgm:pt>
    <dgm:pt modelId="{D89642E1-6C55-438A-9477-EC582E98A027}" type="pres">
      <dgm:prSet presAssocID="{8043B139-CB74-4D68-835F-A6B174C6E20D}" presName="hierChild3" presStyleCnt="0"/>
      <dgm:spPr/>
    </dgm:pt>
  </dgm:ptLst>
  <dgm:cxnLst>
    <dgm:cxn modelId="{3229010A-941C-4D42-AE3C-B0ADFAE5EEF9}" type="presOf" srcId="{DA320C19-CD9D-4161-BB08-9D7FC36DF9A5}" destId="{0D359F0D-7F17-4CDB-8BAC-D11A54E912EE}" srcOrd="1" destOrd="0" presId="urn:microsoft.com/office/officeart/2005/8/layout/orgChart1"/>
    <dgm:cxn modelId="{DA4CDF37-B9C4-4697-9979-5E6B0B8CDC8A}" type="presOf" srcId="{2BE83EEA-81F8-40B6-AC9B-A614A5CAB001}" destId="{17821573-686B-4461-A5F2-46D36EF3228B}" srcOrd="0" destOrd="0" presId="urn:microsoft.com/office/officeart/2005/8/layout/orgChart1"/>
    <dgm:cxn modelId="{FEB5CF39-0693-484F-996F-7B25820AE4A8}" type="presOf" srcId="{5C10F7EB-5EC4-4730-B600-38F8DC1C8110}" destId="{2084FC19-BE37-493D-8500-D319C6CC90CA}" srcOrd="0" destOrd="0" presId="urn:microsoft.com/office/officeart/2005/8/layout/orgChart1"/>
    <dgm:cxn modelId="{02BDD15B-E6F9-4634-9F8C-911FB9A92CDE}" type="presOf" srcId="{C7002183-1629-4A24-95A4-E69AA759FCF2}" destId="{4AF31FA2-044A-4358-8BC1-306F5D0C1E3E}" srcOrd="0" destOrd="0" presId="urn:microsoft.com/office/officeart/2005/8/layout/orgChart1"/>
    <dgm:cxn modelId="{2EEDC06B-A29A-4AA6-A31A-A5BCD4F9F0C9}" type="presOf" srcId="{433EFC91-0DA4-4E9F-8CAF-80F9874A2857}" destId="{D6C10715-3308-4BF4-82FE-3FDBFA249C3F}" srcOrd="0" destOrd="0" presId="urn:microsoft.com/office/officeart/2005/8/layout/orgChart1"/>
    <dgm:cxn modelId="{8B72E46F-2C1E-4720-BD0B-9D9FCB0A490D}" type="presOf" srcId="{B4363316-231A-4B82-BA78-890816A41558}" destId="{ED830655-F73B-48AA-BE9B-3F1BDBFF761C}" srcOrd="0" destOrd="0" presId="urn:microsoft.com/office/officeart/2005/8/layout/orgChart1"/>
    <dgm:cxn modelId="{E35E3D50-3640-41CE-BE84-64F882207084}" type="presOf" srcId="{5B0DB676-7D51-43E5-A7AD-5D58AC4BEC59}" destId="{8F97A6D2-49A8-4170-B055-9F6E1BC054D3}" srcOrd="0" destOrd="0" presId="urn:microsoft.com/office/officeart/2005/8/layout/orgChart1"/>
    <dgm:cxn modelId="{4A603E50-82CB-4614-B9DA-0890D1563973}" type="presOf" srcId="{8043B139-CB74-4D68-835F-A6B174C6E20D}" destId="{00873ED5-D644-4216-A774-92A40942E237}" srcOrd="1" destOrd="0" presId="urn:microsoft.com/office/officeart/2005/8/layout/orgChart1"/>
    <dgm:cxn modelId="{0F3EE854-17A8-41C1-A414-ABFACCCC7D8B}" srcId="{8043B139-CB74-4D68-835F-A6B174C6E20D}" destId="{28B5FB35-1329-4C32-8E62-B71AC6AA422A}" srcOrd="1" destOrd="0" parTransId="{5C10F7EB-5EC4-4730-B600-38F8DC1C8110}" sibTransId="{D0CA7236-2F18-4F75-83A5-187FB857E35A}"/>
    <dgm:cxn modelId="{7DD96281-D592-4A66-A247-7D97B61B441B}" type="presOf" srcId="{DA320C19-CD9D-4161-BB08-9D7FC36DF9A5}" destId="{C0FA8AA9-2E09-41FB-9A02-D2B58E9AE963}" srcOrd="0" destOrd="0" presId="urn:microsoft.com/office/officeart/2005/8/layout/orgChart1"/>
    <dgm:cxn modelId="{8FF49C81-49A8-43AA-B426-B4630DDC2040}" srcId="{7F8674DC-BDBD-49D5-9476-A16D21D64574}" destId="{7C947615-40DC-4CBB-9C53-4CBD322A7189}" srcOrd="1" destOrd="0" parTransId="{C7002183-1629-4A24-95A4-E69AA759FCF2}" sibTransId="{D96DA27E-B61E-4C1D-AF46-A7AC060A9AE6}"/>
    <dgm:cxn modelId="{23C20583-59D9-4D4F-A2B2-55A12611E3A7}" type="presOf" srcId="{D9E6800B-C179-4904-83F2-97107777C90C}" destId="{7F44343C-5AE5-4C06-B6C1-A4876EDEA911}" srcOrd="0" destOrd="0" presId="urn:microsoft.com/office/officeart/2005/8/layout/orgChart1"/>
    <dgm:cxn modelId="{02B55483-26B5-466B-A898-CEF3AD804CB3}" type="presOf" srcId="{7713EB03-A3E9-407D-A051-9D060E0F02E7}" destId="{B3C45CA4-7966-485B-B6B1-43EC4CB6C2CF}" srcOrd="0" destOrd="0" presId="urn:microsoft.com/office/officeart/2005/8/layout/orgChart1"/>
    <dgm:cxn modelId="{342FB18A-3B16-4ED8-825F-FF0F9D1980E9}" type="presOf" srcId="{28B5FB35-1329-4C32-8E62-B71AC6AA422A}" destId="{55CC7823-1EC3-4FA9-AD21-D20ACF4C2A9D}" srcOrd="0" destOrd="0" presId="urn:microsoft.com/office/officeart/2005/8/layout/orgChart1"/>
    <dgm:cxn modelId="{1F466D8B-3D4B-4133-88EE-A817600D5AEA}" type="presOf" srcId="{D9E6800B-C179-4904-83F2-97107777C90C}" destId="{5E90A813-4DC9-434B-8C88-9A497CBF63BC}" srcOrd="1" destOrd="0" presId="urn:microsoft.com/office/officeart/2005/8/layout/orgChart1"/>
    <dgm:cxn modelId="{639B1A8E-78C6-4118-AEBC-8851A69454B6}" type="presOf" srcId="{633CCCFA-B51B-4D2C-967F-6BFCE85A1DC3}" destId="{62BF2A52-60EF-4DB4-AEEC-BD99A95B9A94}" srcOrd="0" destOrd="0" presId="urn:microsoft.com/office/officeart/2005/8/layout/orgChart1"/>
    <dgm:cxn modelId="{FA2C328E-3228-4C46-9F6A-A36DB6196F19}" srcId="{17321C32-CF29-4A03-818B-784EF7527AD8}" destId="{8043B139-CB74-4D68-835F-A6B174C6E20D}" srcOrd="0" destOrd="0" parTransId="{786F8288-7AF4-4321-8C9B-785880C2D786}" sibTransId="{46DB1A68-65CD-4495-853E-0D3CCD310FC7}"/>
    <dgm:cxn modelId="{4C6DA58F-C069-4CF0-8C9B-B1C99AE187D3}" type="presOf" srcId="{17321C32-CF29-4A03-818B-784EF7527AD8}" destId="{82949CC6-2235-4451-93F4-9CC643ABD447}" srcOrd="0" destOrd="0" presId="urn:microsoft.com/office/officeart/2005/8/layout/orgChart1"/>
    <dgm:cxn modelId="{55636697-3CD0-4746-A043-8D870A797595}" type="presOf" srcId="{8FAE68F1-8CD3-41C6-B1AA-D70E3BF5314A}" destId="{80A65320-5105-48A3-B35A-8A7F5D8E9139}" srcOrd="0" destOrd="0" presId="urn:microsoft.com/office/officeart/2005/8/layout/orgChart1"/>
    <dgm:cxn modelId="{550F719C-2389-4AF9-89D3-E0A71F7CE877}" type="presOf" srcId="{7C947615-40DC-4CBB-9C53-4CBD322A7189}" destId="{5C58F2B8-72BE-4A10-BA67-9CEBC683400C}" srcOrd="0" destOrd="0" presId="urn:microsoft.com/office/officeart/2005/8/layout/orgChart1"/>
    <dgm:cxn modelId="{628F799C-E492-475B-BD47-740BD085F68E}" type="presOf" srcId="{633CCCFA-B51B-4D2C-967F-6BFCE85A1DC3}" destId="{FF9041C3-8D04-475A-8AF4-A4F45419F64E}" srcOrd="1" destOrd="0" presId="urn:microsoft.com/office/officeart/2005/8/layout/orgChart1"/>
    <dgm:cxn modelId="{7FD7949E-4817-45B1-BE4B-FF7069799920}" srcId="{D9E6800B-C179-4904-83F2-97107777C90C}" destId="{633CCCFA-B51B-4D2C-967F-6BFCE85A1DC3}" srcOrd="1" destOrd="0" parTransId="{7713EB03-A3E9-407D-A051-9D060E0F02E7}" sibTransId="{9E73A614-9DD9-4ED6-8806-FBF8C442F01A}"/>
    <dgm:cxn modelId="{9ED836A4-DE78-4FEC-91DA-49FA4E7333A8}" type="presOf" srcId="{433EFC91-0DA4-4E9F-8CAF-80F9874A2857}" destId="{BB93930E-CBEB-497A-BDD1-EBFB72384825}" srcOrd="1" destOrd="0" presId="urn:microsoft.com/office/officeart/2005/8/layout/orgChart1"/>
    <dgm:cxn modelId="{60D735A6-2707-440E-AE43-F7758FB3BCA9}" srcId="{8043B139-CB74-4D68-835F-A6B174C6E20D}" destId="{433EFC91-0DA4-4E9F-8CAF-80F9874A2857}" srcOrd="0" destOrd="0" parTransId="{5B0DB676-7D51-43E5-A7AD-5D58AC4BEC59}" sibTransId="{33EC1ACD-231E-441E-B705-FAAEB451D2D9}"/>
    <dgm:cxn modelId="{33646CA8-D08D-4DE9-A9B4-4D229118843F}" srcId="{433EFC91-0DA4-4E9F-8CAF-80F9874A2857}" destId="{D9E6800B-C179-4904-83F2-97107777C90C}" srcOrd="0" destOrd="0" parTransId="{E8C1FCF4-820F-4F3D-8931-468005776C22}" sibTransId="{8D405D84-69EA-491E-B8D5-0C85B646C2D1}"/>
    <dgm:cxn modelId="{9CB806C2-5CC5-43EB-95B7-CE29FE295267}" type="presOf" srcId="{7C947615-40DC-4CBB-9C53-4CBD322A7189}" destId="{94D90DFC-9B39-4FE4-A60D-833BE1B9041B}" srcOrd="1" destOrd="0" presId="urn:microsoft.com/office/officeart/2005/8/layout/orgChart1"/>
    <dgm:cxn modelId="{132219C9-F7EE-4D1C-8961-F3E4F39358B4}" type="presOf" srcId="{2BE83EEA-81F8-40B6-AC9B-A614A5CAB001}" destId="{07DABEF3-0380-4E9C-B5C2-9D21CB1E9732}" srcOrd="1" destOrd="0" presId="urn:microsoft.com/office/officeart/2005/8/layout/orgChart1"/>
    <dgm:cxn modelId="{2DFAF1CE-9723-471E-8966-84CDDD9F3C07}" type="presOf" srcId="{7F8674DC-BDBD-49D5-9476-A16D21D64574}" destId="{C0DC1269-AEB9-4E2A-AA81-F29E3230161B}" srcOrd="0" destOrd="0" presId="urn:microsoft.com/office/officeart/2005/8/layout/orgChart1"/>
    <dgm:cxn modelId="{73167DD9-288A-43B5-8BE4-77D0BE2460FF}" type="presOf" srcId="{28B5FB35-1329-4C32-8E62-B71AC6AA422A}" destId="{FECCD8B5-6EBB-43A5-BA58-6AF5811A7E0B}" srcOrd="1" destOrd="0" presId="urn:microsoft.com/office/officeart/2005/8/layout/orgChart1"/>
    <dgm:cxn modelId="{372370E9-AE0D-4FAD-AD72-B66AE2A3F313}" type="presOf" srcId="{E8C1FCF4-820F-4F3D-8931-468005776C22}" destId="{B858115C-0849-4BB2-A445-2D1BE668BECD}" srcOrd="0" destOrd="0" presId="urn:microsoft.com/office/officeart/2005/8/layout/orgChart1"/>
    <dgm:cxn modelId="{88AADFF3-C3ED-41C6-9599-FC35A3726649}" srcId="{433EFC91-0DA4-4E9F-8CAF-80F9874A2857}" destId="{7F8674DC-BDBD-49D5-9476-A16D21D64574}" srcOrd="1" destOrd="0" parTransId="{8FAE68F1-8CD3-41C6-B1AA-D70E3BF5314A}" sibTransId="{F70A7EFD-0F40-44F1-8DEF-B4FB0004D13D}"/>
    <dgm:cxn modelId="{5F0DEDF4-BDE0-4804-A128-5D105137167A}" srcId="{7F8674DC-BDBD-49D5-9476-A16D21D64574}" destId="{DA320C19-CD9D-4161-BB08-9D7FC36DF9A5}" srcOrd="0" destOrd="0" parTransId="{B4363316-231A-4B82-BA78-890816A41558}" sibTransId="{90AFB93E-30EF-4E95-B581-441EFD6CADC6}"/>
    <dgm:cxn modelId="{14A94FF6-851A-4FB1-9A0F-2D3F2E01F61F}" type="presOf" srcId="{8043B139-CB74-4D68-835F-A6B174C6E20D}" destId="{87446389-91D5-4AE2-994B-18953EB15438}" srcOrd="0" destOrd="0" presId="urn:microsoft.com/office/officeart/2005/8/layout/orgChart1"/>
    <dgm:cxn modelId="{05A472F9-108F-4F33-B187-AD5F6311F402}" srcId="{D9E6800B-C179-4904-83F2-97107777C90C}" destId="{2BE83EEA-81F8-40B6-AC9B-A614A5CAB001}" srcOrd="0" destOrd="0" parTransId="{8A6A3C98-AC7B-45E1-BBE3-81B6449475D9}" sibTransId="{0D61E733-FC55-461C-9ADC-B8302110483C}"/>
    <dgm:cxn modelId="{113089FA-8B27-4BF4-952F-D6A466EBA924}" type="presOf" srcId="{8A6A3C98-AC7B-45E1-BBE3-81B6449475D9}" destId="{9F0F6E6F-A6AC-4065-AB4A-EE2D00C9C6C3}" srcOrd="0" destOrd="0" presId="urn:microsoft.com/office/officeart/2005/8/layout/orgChart1"/>
    <dgm:cxn modelId="{E0BB7FFE-DED9-49CD-BEED-D92E03111972}" type="presOf" srcId="{7F8674DC-BDBD-49D5-9476-A16D21D64574}" destId="{6DBAD70C-C9C0-4C64-BDA8-1E93877309F5}" srcOrd="1" destOrd="0" presId="urn:microsoft.com/office/officeart/2005/8/layout/orgChart1"/>
    <dgm:cxn modelId="{37309781-DC15-454A-B4E8-BAA1341C71B4}" type="presParOf" srcId="{82949CC6-2235-4451-93F4-9CC643ABD447}" destId="{46DCDF8E-E587-4FCF-B236-04589A6A5B22}" srcOrd="0" destOrd="0" presId="urn:microsoft.com/office/officeart/2005/8/layout/orgChart1"/>
    <dgm:cxn modelId="{874051CB-D995-44E7-87C6-656AC1D850AE}" type="presParOf" srcId="{46DCDF8E-E587-4FCF-B236-04589A6A5B22}" destId="{12482946-E1F7-49F7-A299-A76F7D3C7C4E}" srcOrd="0" destOrd="0" presId="urn:microsoft.com/office/officeart/2005/8/layout/orgChart1"/>
    <dgm:cxn modelId="{3DEC087F-08C2-44E9-8DAB-54A2AC90E10D}" type="presParOf" srcId="{12482946-E1F7-49F7-A299-A76F7D3C7C4E}" destId="{87446389-91D5-4AE2-994B-18953EB15438}" srcOrd="0" destOrd="0" presId="urn:microsoft.com/office/officeart/2005/8/layout/orgChart1"/>
    <dgm:cxn modelId="{D42736A3-B4CA-4B1E-B025-453EE324DA9B}" type="presParOf" srcId="{12482946-E1F7-49F7-A299-A76F7D3C7C4E}" destId="{00873ED5-D644-4216-A774-92A40942E237}" srcOrd="1" destOrd="0" presId="urn:microsoft.com/office/officeart/2005/8/layout/orgChart1"/>
    <dgm:cxn modelId="{76308110-A49A-4A4B-831F-F9D648A234B8}" type="presParOf" srcId="{46DCDF8E-E587-4FCF-B236-04589A6A5B22}" destId="{FA7A0183-F0C4-4F32-870A-5AF90B416B93}" srcOrd="1" destOrd="0" presId="urn:microsoft.com/office/officeart/2005/8/layout/orgChart1"/>
    <dgm:cxn modelId="{66DF9FB1-6E88-4EFD-906B-5F26E9745B3E}" type="presParOf" srcId="{FA7A0183-F0C4-4F32-870A-5AF90B416B93}" destId="{8F97A6D2-49A8-4170-B055-9F6E1BC054D3}" srcOrd="0" destOrd="0" presId="urn:microsoft.com/office/officeart/2005/8/layout/orgChart1"/>
    <dgm:cxn modelId="{E7C29069-559E-4849-B99D-21C2942B3DF1}" type="presParOf" srcId="{FA7A0183-F0C4-4F32-870A-5AF90B416B93}" destId="{E0D66FF9-EA6E-4FA2-A830-DA934A02E25A}" srcOrd="1" destOrd="0" presId="urn:microsoft.com/office/officeart/2005/8/layout/orgChart1"/>
    <dgm:cxn modelId="{0D648B60-FFB6-44FA-978D-EB3483D281DF}" type="presParOf" srcId="{E0D66FF9-EA6E-4FA2-A830-DA934A02E25A}" destId="{D4B61283-32CF-4350-8E97-7B917F15B3AD}" srcOrd="0" destOrd="0" presId="urn:microsoft.com/office/officeart/2005/8/layout/orgChart1"/>
    <dgm:cxn modelId="{94A45149-B1C5-44FF-980C-E3A749ABB737}" type="presParOf" srcId="{D4B61283-32CF-4350-8E97-7B917F15B3AD}" destId="{D6C10715-3308-4BF4-82FE-3FDBFA249C3F}" srcOrd="0" destOrd="0" presId="urn:microsoft.com/office/officeart/2005/8/layout/orgChart1"/>
    <dgm:cxn modelId="{2B9F4E60-01A6-44F7-AC7B-5F64BF4097B2}" type="presParOf" srcId="{D4B61283-32CF-4350-8E97-7B917F15B3AD}" destId="{BB93930E-CBEB-497A-BDD1-EBFB72384825}" srcOrd="1" destOrd="0" presId="urn:microsoft.com/office/officeart/2005/8/layout/orgChart1"/>
    <dgm:cxn modelId="{7229004D-DADF-403D-AEF5-F8FA7ED5D723}" type="presParOf" srcId="{E0D66FF9-EA6E-4FA2-A830-DA934A02E25A}" destId="{66A13756-6BAE-4001-8706-B8C7719043E1}" srcOrd="1" destOrd="0" presId="urn:microsoft.com/office/officeart/2005/8/layout/orgChart1"/>
    <dgm:cxn modelId="{F6E3ECB8-571A-4F3A-AE28-DFA81BC10C8D}" type="presParOf" srcId="{E0D66FF9-EA6E-4FA2-A830-DA934A02E25A}" destId="{7EDC054C-8B32-428F-88B0-AE2397964E08}" srcOrd="2" destOrd="0" presId="urn:microsoft.com/office/officeart/2005/8/layout/orgChart1"/>
    <dgm:cxn modelId="{253C7209-3B50-4A8B-A73A-3356A678CADA}" type="presParOf" srcId="{7EDC054C-8B32-428F-88B0-AE2397964E08}" destId="{B858115C-0849-4BB2-A445-2D1BE668BECD}" srcOrd="0" destOrd="0" presId="urn:microsoft.com/office/officeart/2005/8/layout/orgChart1"/>
    <dgm:cxn modelId="{228DAAAA-4CBE-4F57-88A6-325C48134F9C}" type="presParOf" srcId="{7EDC054C-8B32-428F-88B0-AE2397964E08}" destId="{C60152DA-9B44-475A-98C5-B5BA95CDCD0F}" srcOrd="1" destOrd="0" presId="urn:microsoft.com/office/officeart/2005/8/layout/orgChart1"/>
    <dgm:cxn modelId="{C7013A4F-B229-443B-B436-10E96485FB4C}" type="presParOf" srcId="{C60152DA-9B44-475A-98C5-B5BA95CDCD0F}" destId="{A2887970-A9F0-46E2-B69D-4D8C44753F59}" srcOrd="0" destOrd="0" presId="urn:microsoft.com/office/officeart/2005/8/layout/orgChart1"/>
    <dgm:cxn modelId="{A43CE4A0-15F8-470A-B41A-8392297AEB4D}" type="presParOf" srcId="{A2887970-A9F0-46E2-B69D-4D8C44753F59}" destId="{7F44343C-5AE5-4C06-B6C1-A4876EDEA911}" srcOrd="0" destOrd="0" presId="urn:microsoft.com/office/officeart/2005/8/layout/orgChart1"/>
    <dgm:cxn modelId="{F963B0A1-3A7A-49E6-A226-35334C9A93BE}" type="presParOf" srcId="{A2887970-A9F0-46E2-B69D-4D8C44753F59}" destId="{5E90A813-4DC9-434B-8C88-9A497CBF63BC}" srcOrd="1" destOrd="0" presId="urn:microsoft.com/office/officeart/2005/8/layout/orgChart1"/>
    <dgm:cxn modelId="{AD87E27B-CF86-4A9A-8B6F-9BC1242C2D93}" type="presParOf" srcId="{C60152DA-9B44-475A-98C5-B5BA95CDCD0F}" destId="{3B91127A-3AB7-4AC2-AEC7-4A32B86D7A71}" srcOrd="1" destOrd="0" presId="urn:microsoft.com/office/officeart/2005/8/layout/orgChart1"/>
    <dgm:cxn modelId="{76F09DC4-5FED-4A86-9F29-C3CD897EB95A}" type="presParOf" srcId="{C60152DA-9B44-475A-98C5-B5BA95CDCD0F}" destId="{3F69776B-BCB8-4DFE-AC96-014046EF3743}" srcOrd="2" destOrd="0" presId="urn:microsoft.com/office/officeart/2005/8/layout/orgChart1"/>
    <dgm:cxn modelId="{781B9A5A-7DE6-4A26-82FE-8112BDA8B4DA}" type="presParOf" srcId="{3F69776B-BCB8-4DFE-AC96-014046EF3743}" destId="{9F0F6E6F-A6AC-4065-AB4A-EE2D00C9C6C3}" srcOrd="0" destOrd="0" presId="urn:microsoft.com/office/officeart/2005/8/layout/orgChart1"/>
    <dgm:cxn modelId="{906DC957-5254-4C90-AADD-06BED3DA5350}" type="presParOf" srcId="{3F69776B-BCB8-4DFE-AC96-014046EF3743}" destId="{FEF7DBF3-E9E4-43D5-8039-921CCAB58525}" srcOrd="1" destOrd="0" presId="urn:microsoft.com/office/officeart/2005/8/layout/orgChart1"/>
    <dgm:cxn modelId="{34D8FB70-84A4-4967-A131-A3C662913C96}" type="presParOf" srcId="{FEF7DBF3-E9E4-43D5-8039-921CCAB58525}" destId="{9C430B5D-A9E2-49B1-92E6-7F3A7B69E941}" srcOrd="0" destOrd="0" presId="urn:microsoft.com/office/officeart/2005/8/layout/orgChart1"/>
    <dgm:cxn modelId="{EC5A567F-9C6A-4523-B799-68249206BD87}" type="presParOf" srcId="{9C430B5D-A9E2-49B1-92E6-7F3A7B69E941}" destId="{17821573-686B-4461-A5F2-46D36EF3228B}" srcOrd="0" destOrd="0" presId="urn:microsoft.com/office/officeart/2005/8/layout/orgChart1"/>
    <dgm:cxn modelId="{48845E3A-19FA-4C7D-A456-319506D51E56}" type="presParOf" srcId="{9C430B5D-A9E2-49B1-92E6-7F3A7B69E941}" destId="{07DABEF3-0380-4E9C-B5C2-9D21CB1E9732}" srcOrd="1" destOrd="0" presId="urn:microsoft.com/office/officeart/2005/8/layout/orgChart1"/>
    <dgm:cxn modelId="{3A761C52-AD27-47A8-B0CB-F0542AD4DC58}" type="presParOf" srcId="{FEF7DBF3-E9E4-43D5-8039-921CCAB58525}" destId="{3CB75BC3-BFD8-4A2E-950A-A789917AEA34}" srcOrd="1" destOrd="0" presId="urn:microsoft.com/office/officeart/2005/8/layout/orgChart1"/>
    <dgm:cxn modelId="{E0B0363F-87BC-4D10-A2E7-38B14CD9FEAF}" type="presParOf" srcId="{FEF7DBF3-E9E4-43D5-8039-921CCAB58525}" destId="{2BA8F8B8-1A13-4077-B73A-0632FC82E532}" srcOrd="2" destOrd="0" presId="urn:microsoft.com/office/officeart/2005/8/layout/orgChart1"/>
    <dgm:cxn modelId="{616E6A14-C39A-4AD4-919A-4BAF1B1920AA}" type="presParOf" srcId="{3F69776B-BCB8-4DFE-AC96-014046EF3743}" destId="{B3C45CA4-7966-485B-B6B1-43EC4CB6C2CF}" srcOrd="2" destOrd="0" presId="urn:microsoft.com/office/officeart/2005/8/layout/orgChart1"/>
    <dgm:cxn modelId="{09D1D42B-62E5-435B-8A9D-0AE393A03BBA}" type="presParOf" srcId="{3F69776B-BCB8-4DFE-AC96-014046EF3743}" destId="{B30765E2-BF57-4596-8873-947D6A6F1D29}" srcOrd="3" destOrd="0" presId="urn:microsoft.com/office/officeart/2005/8/layout/orgChart1"/>
    <dgm:cxn modelId="{3147C553-23E9-4283-A48F-9D08DD2179AE}" type="presParOf" srcId="{B30765E2-BF57-4596-8873-947D6A6F1D29}" destId="{29F52CE1-1A69-4E0E-98C1-461690004936}" srcOrd="0" destOrd="0" presId="urn:microsoft.com/office/officeart/2005/8/layout/orgChart1"/>
    <dgm:cxn modelId="{09C16575-24FA-4CE9-BE1D-507E4EAA6AB2}" type="presParOf" srcId="{29F52CE1-1A69-4E0E-98C1-461690004936}" destId="{62BF2A52-60EF-4DB4-AEEC-BD99A95B9A94}" srcOrd="0" destOrd="0" presId="urn:microsoft.com/office/officeart/2005/8/layout/orgChart1"/>
    <dgm:cxn modelId="{1ED19E26-878D-44DC-B436-0CCCE163260C}" type="presParOf" srcId="{29F52CE1-1A69-4E0E-98C1-461690004936}" destId="{FF9041C3-8D04-475A-8AF4-A4F45419F64E}" srcOrd="1" destOrd="0" presId="urn:microsoft.com/office/officeart/2005/8/layout/orgChart1"/>
    <dgm:cxn modelId="{B6BBF563-1150-40C0-8E97-E1E475980BD6}" type="presParOf" srcId="{B30765E2-BF57-4596-8873-947D6A6F1D29}" destId="{BF8D75D5-5FC3-4069-A12D-ABBD4C154F55}" srcOrd="1" destOrd="0" presId="urn:microsoft.com/office/officeart/2005/8/layout/orgChart1"/>
    <dgm:cxn modelId="{4A932DFC-AF9C-4332-ACDF-3D45EC9B85BD}" type="presParOf" srcId="{B30765E2-BF57-4596-8873-947D6A6F1D29}" destId="{E1F8A1A8-140B-4D75-97A6-D31112491078}" srcOrd="2" destOrd="0" presId="urn:microsoft.com/office/officeart/2005/8/layout/orgChart1"/>
    <dgm:cxn modelId="{E82EAC51-5A41-4D3E-9555-80B22243996F}" type="presParOf" srcId="{7EDC054C-8B32-428F-88B0-AE2397964E08}" destId="{80A65320-5105-48A3-B35A-8A7F5D8E9139}" srcOrd="2" destOrd="0" presId="urn:microsoft.com/office/officeart/2005/8/layout/orgChart1"/>
    <dgm:cxn modelId="{E10A2872-BE38-4936-ADBF-8E7D177D9951}" type="presParOf" srcId="{7EDC054C-8B32-428F-88B0-AE2397964E08}" destId="{EFCD14E9-8B82-43D3-85FF-7C0D59FB54FC}" srcOrd="3" destOrd="0" presId="urn:microsoft.com/office/officeart/2005/8/layout/orgChart1"/>
    <dgm:cxn modelId="{500E4B4A-30E4-45D1-8849-65DC25EF4ECC}" type="presParOf" srcId="{EFCD14E9-8B82-43D3-85FF-7C0D59FB54FC}" destId="{19CFDFB4-BDAC-4A1C-AA2C-52EFABC1E8BB}" srcOrd="0" destOrd="0" presId="urn:microsoft.com/office/officeart/2005/8/layout/orgChart1"/>
    <dgm:cxn modelId="{9077C8F1-C314-4954-8BC5-68AA7121808E}" type="presParOf" srcId="{19CFDFB4-BDAC-4A1C-AA2C-52EFABC1E8BB}" destId="{C0DC1269-AEB9-4E2A-AA81-F29E3230161B}" srcOrd="0" destOrd="0" presId="urn:microsoft.com/office/officeart/2005/8/layout/orgChart1"/>
    <dgm:cxn modelId="{961A00D9-9644-4A08-8A39-C89C981FA3EF}" type="presParOf" srcId="{19CFDFB4-BDAC-4A1C-AA2C-52EFABC1E8BB}" destId="{6DBAD70C-C9C0-4C64-BDA8-1E93877309F5}" srcOrd="1" destOrd="0" presId="urn:microsoft.com/office/officeart/2005/8/layout/orgChart1"/>
    <dgm:cxn modelId="{80CF7326-B16D-4BC8-B7CD-796C82604180}" type="presParOf" srcId="{EFCD14E9-8B82-43D3-85FF-7C0D59FB54FC}" destId="{3025F60E-790A-4F56-985A-3234E37EFD7E}" srcOrd="1" destOrd="0" presId="urn:microsoft.com/office/officeart/2005/8/layout/orgChart1"/>
    <dgm:cxn modelId="{465592EC-CEF7-405B-80C9-4526BE43CA32}" type="presParOf" srcId="{EFCD14E9-8B82-43D3-85FF-7C0D59FB54FC}" destId="{09567CCF-8E3F-45EC-833D-1FFDA2DFFF14}" srcOrd="2" destOrd="0" presId="urn:microsoft.com/office/officeart/2005/8/layout/orgChart1"/>
    <dgm:cxn modelId="{072BB82D-018D-4E1C-820B-602EC57327C5}" type="presParOf" srcId="{09567CCF-8E3F-45EC-833D-1FFDA2DFFF14}" destId="{ED830655-F73B-48AA-BE9B-3F1BDBFF761C}" srcOrd="0" destOrd="0" presId="urn:microsoft.com/office/officeart/2005/8/layout/orgChart1"/>
    <dgm:cxn modelId="{5F9E6800-3FCA-4C0D-A338-9F783CFEFB06}" type="presParOf" srcId="{09567CCF-8E3F-45EC-833D-1FFDA2DFFF14}" destId="{DD401FF2-5860-458E-8D09-7CD3B90D75CB}" srcOrd="1" destOrd="0" presId="urn:microsoft.com/office/officeart/2005/8/layout/orgChart1"/>
    <dgm:cxn modelId="{8AB30118-E4E5-4E51-927E-0DB93DBD0524}" type="presParOf" srcId="{DD401FF2-5860-458E-8D09-7CD3B90D75CB}" destId="{9C78F71E-9884-4FA4-BDC4-B4B2747BF09D}" srcOrd="0" destOrd="0" presId="urn:microsoft.com/office/officeart/2005/8/layout/orgChart1"/>
    <dgm:cxn modelId="{D666E803-ABBD-49A7-A7A1-A662A79246FF}" type="presParOf" srcId="{9C78F71E-9884-4FA4-BDC4-B4B2747BF09D}" destId="{C0FA8AA9-2E09-41FB-9A02-D2B58E9AE963}" srcOrd="0" destOrd="0" presId="urn:microsoft.com/office/officeart/2005/8/layout/orgChart1"/>
    <dgm:cxn modelId="{EB6CBF88-FA58-46BF-9409-DF9D9762DFBF}" type="presParOf" srcId="{9C78F71E-9884-4FA4-BDC4-B4B2747BF09D}" destId="{0D359F0D-7F17-4CDB-8BAC-D11A54E912EE}" srcOrd="1" destOrd="0" presId="urn:microsoft.com/office/officeart/2005/8/layout/orgChart1"/>
    <dgm:cxn modelId="{066512B3-262E-4F09-BCC4-9C8CD5EB76F2}" type="presParOf" srcId="{DD401FF2-5860-458E-8D09-7CD3B90D75CB}" destId="{36F1DC07-AFD6-429D-B1F6-96894A356809}" srcOrd="1" destOrd="0" presId="urn:microsoft.com/office/officeart/2005/8/layout/orgChart1"/>
    <dgm:cxn modelId="{F359AC64-36DF-4D72-9EE9-C38D220B9FDA}" type="presParOf" srcId="{DD401FF2-5860-458E-8D09-7CD3B90D75CB}" destId="{0F643F69-7B82-4E1F-A7BF-BC4E7D24AF3B}" srcOrd="2" destOrd="0" presId="urn:microsoft.com/office/officeart/2005/8/layout/orgChart1"/>
    <dgm:cxn modelId="{C8848A46-3802-4E98-9C71-FF84383B4983}" type="presParOf" srcId="{09567CCF-8E3F-45EC-833D-1FFDA2DFFF14}" destId="{4AF31FA2-044A-4358-8BC1-306F5D0C1E3E}" srcOrd="2" destOrd="0" presId="urn:microsoft.com/office/officeart/2005/8/layout/orgChart1"/>
    <dgm:cxn modelId="{ACEA3536-0C19-4400-854E-F9BD3F7F83FA}" type="presParOf" srcId="{09567CCF-8E3F-45EC-833D-1FFDA2DFFF14}" destId="{1914D6CE-DD25-4EE5-84D4-4501E8D121D8}" srcOrd="3" destOrd="0" presId="urn:microsoft.com/office/officeart/2005/8/layout/orgChart1"/>
    <dgm:cxn modelId="{33EF05A5-CFCD-4BFD-934C-C01D75A0ED3B}" type="presParOf" srcId="{1914D6CE-DD25-4EE5-84D4-4501E8D121D8}" destId="{7F924341-0B94-4C1A-BAD1-46E3112624B1}" srcOrd="0" destOrd="0" presId="urn:microsoft.com/office/officeart/2005/8/layout/orgChart1"/>
    <dgm:cxn modelId="{30B57915-725A-434F-951A-E9ADB79F2642}" type="presParOf" srcId="{7F924341-0B94-4C1A-BAD1-46E3112624B1}" destId="{5C58F2B8-72BE-4A10-BA67-9CEBC683400C}" srcOrd="0" destOrd="0" presId="urn:microsoft.com/office/officeart/2005/8/layout/orgChart1"/>
    <dgm:cxn modelId="{61E16891-91D2-43A3-9271-480D646F752B}" type="presParOf" srcId="{7F924341-0B94-4C1A-BAD1-46E3112624B1}" destId="{94D90DFC-9B39-4FE4-A60D-833BE1B9041B}" srcOrd="1" destOrd="0" presId="urn:microsoft.com/office/officeart/2005/8/layout/orgChart1"/>
    <dgm:cxn modelId="{7909CD05-F42A-49DE-9E08-F1BC6CC8295C}" type="presParOf" srcId="{1914D6CE-DD25-4EE5-84D4-4501E8D121D8}" destId="{F705358E-A186-4ED9-B94F-CBDDB33E5358}" srcOrd="1" destOrd="0" presId="urn:microsoft.com/office/officeart/2005/8/layout/orgChart1"/>
    <dgm:cxn modelId="{CCC60D28-88D9-4413-95C9-12345F9CEBF9}" type="presParOf" srcId="{1914D6CE-DD25-4EE5-84D4-4501E8D121D8}" destId="{224EAB7B-86AB-4CBC-AA40-4374F3397F98}" srcOrd="2" destOrd="0" presId="urn:microsoft.com/office/officeart/2005/8/layout/orgChart1"/>
    <dgm:cxn modelId="{C9DCA9B0-2245-476F-96C7-5287761D1827}" type="presParOf" srcId="{FA7A0183-F0C4-4F32-870A-5AF90B416B93}" destId="{2084FC19-BE37-493D-8500-D319C6CC90CA}" srcOrd="2" destOrd="0" presId="urn:microsoft.com/office/officeart/2005/8/layout/orgChart1"/>
    <dgm:cxn modelId="{E57EF327-EAFB-4AD7-81DD-25E3C793C4E5}" type="presParOf" srcId="{FA7A0183-F0C4-4F32-870A-5AF90B416B93}" destId="{5BE772D9-A8FD-45B1-83B1-2B7C96D5BA13}" srcOrd="3" destOrd="0" presId="urn:microsoft.com/office/officeart/2005/8/layout/orgChart1"/>
    <dgm:cxn modelId="{0A8DAFC6-755F-4FC7-B9BC-5024CF39E43B}" type="presParOf" srcId="{5BE772D9-A8FD-45B1-83B1-2B7C96D5BA13}" destId="{8379DEBD-92B1-4E2F-A9BD-61D5FDB79372}" srcOrd="0" destOrd="0" presId="urn:microsoft.com/office/officeart/2005/8/layout/orgChart1"/>
    <dgm:cxn modelId="{2A081A59-AB65-49DF-BB05-5DE73915EFA8}" type="presParOf" srcId="{8379DEBD-92B1-4E2F-A9BD-61D5FDB79372}" destId="{55CC7823-1EC3-4FA9-AD21-D20ACF4C2A9D}" srcOrd="0" destOrd="0" presId="urn:microsoft.com/office/officeart/2005/8/layout/orgChart1"/>
    <dgm:cxn modelId="{42F87621-5950-4455-A919-7D6F9F47FA94}" type="presParOf" srcId="{8379DEBD-92B1-4E2F-A9BD-61D5FDB79372}" destId="{FECCD8B5-6EBB-43A5-BA58-6AF5811A7E0B}" srcOrd="1" destOrd="0" presId="urn:microsoft.com/office/officeart/2005/8/layout/orgChart1"/>
    <dgm:cxn modelId="{F0699048-AF05-45D0-9892-E848D05E05F6}" type="presParOf" srcId="{5BE772D9-A8FD-45B1-83B1-2B7C96D5BA13}" destId="{F479D4EF-F22D-4BFB-8754-0B0BEB42F53A}" srcOrd="1" destOrd="0" presId="urn:microsoft.com/office/officeart/2005/8/layout/orgChart1"/>
    <dgm:cxn modelId="{0FF9FE27-4978-4995-8983-7368737D79A5}" type="presParOf" srcId="{5BE772D9-A8FD-45B1-83B1-2B7C96D5BA13}" destId="{8B4B365F-CB52-4686-911C-8BF4AA1DCBF3}" srcOrd="2" destOrd="0" presId="urn:microsoft.com/office/officeart/2005/8/layout/orgChart1"/>
    <dgm:cxn modelId="{D0F5F986-6ECB-4A25-9979-4C85CA718762}" type="presParOf" srcId="{46DCDF8E-E587-4FCF-B236-04589A6A5B22}" destId="{D89642E1-6C55-438A-9477-EC582E98A027}" srcOrd="2" destOrd="0" presId="urn:microsoft.com/office/officeart/2005/8/layout/orgChart1"/>
  </dgm:cxnLst>
  <dgm:bg>
    <a:blipFill>
      <a:blip xmlns:r="http://schemas.openxmlformats.org/officeDocument/2006/relationships" r:embed="rId6"/>
      <a:tile tx="0" ty="0" sx="100000" sy="100000" flip="none" algn="tl"/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6F85B2-5637-41CE-94B0-6CDD5B0267C4}" type="doc">
      <dgm:prSet loTypeId="urn:microsoft.com/office/officeart/2005/8/layout/vList6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DB17CCB-4650-4569-8EA9-6CDFB7650F37}">
      <dgm:prSet phldrT="[Текст]"/>
      <dgm:spPr/>
      <dgm:t>
        <a:bodyPr/>
        <a:lstStyle/>
        <a:p>
          <a:r>
            <a:rPr lang="uk-UA" dirty="0"/>
            <a:t>Природній </a:t>
          </a:r>
          <a:endParaRPr lang="ru-RU" dirty="0"/>
        </a:p>
      </dgm:t>
    </dgm:pt>
    <dgm:pt modelId="{908642C7-BC9A-4AF7-80D1-67F9E589E4CF}" type="parTrans" cxnId="{5545CDA5-1AB5-49EE-B40D-BDD48BDCBF2E}">
      <dgm:prSet/>
      <dgm:spPr/>
      <dgm:t>
        <a:bodyPr/>
        <a:lstStyle/>
        <a:p>
          <a:endParaRPr lang="ru-RU"/>
        </a:p>
      </dgm:t>
    </dgm:pt>
    <dgm:pt modelId="{49697F52-BFA5-49E6-B496-236A0F24BA40}" type="sibTrans" cxnId="{5545CDA5-1AB5-49EE-B40D-BDD48BDCBF2E}">
      <dgm:prSet/>
      <dgm:spPr/>
      <dgm:t>
        <a:bodyPr/>
        <a:lstStyle/>
        <a:p>
          <a:endParaRPr lang="ru-RU"/>
        </a:p>
      </dgm:t>
    </dgm:pt>
    <dgm:pt modelId="{198FCADC-6EE6-4016-885D-796C6CEF8BAF}">
      <dgm:prSet phldrT="[Текст]"/>
      <dgm:spPr/>
      <dgm:t>
        <a:bodyPr/>
        <a:lstStyle/>
        <a:p>
          <a:r>
            <a:rPr lang="uk-UA" dirty="0"/>
            <a:t>Природжений </a:t>
          </a:r>
          <a:endParaRPr lang="ru-RU" dirty="0"/>
        </a:p>
      </dgm:t>
    </dgm:pt>
    <dgm:pt modelId="{8AB3E51E-A2D3-4DAF-A29E-4AEAB4DCB153}" type="parTrans" cxnId="{6584E1F7-EC45-4733-8669-5551816AE2A8}">
      <dgm:prSet/>
      <dgm:spPr/>
      <dgm:t>
        <a:bodyPr/>
        <a:lstStyle/>
        <a:p>
          <a:endParaRPr lang="ru-RU"/>
        </a:p>
      </dgm:t>
    </dgm:pt>
    <dgm:pt modelId="{296134B8-9697-49E6-8039-C2A9848CA799}" type="sibTrans" cxnId="{6584E1F7-EC45-4733-8669-5551816AE2A8}">
      <dgm:prSet/>
      <dgm:spPr/>
      <dgm:t>
        <a:bodyPr/>
        <a:lstStyle/>
        <a:p>
          <a:endParaRPr lang="ru-RU"/>
        </a:p>
      </dgm:t>
    </dgm:pt>
    <dgm:pt modelId="{9CB17DFF-A2B3-4BFA-B678-17DB553F5A1E}">
      <dgm:prSet phldrT="[Текст]"/>
      <dgm:spPr/>
      <dgm:t>
        <a:bodyPr/>
        <a:lstStyle/>
        <a:p>
          <a:r>
            <a:rPr lang="uk-UA" dirty="0"/>
            <a:t>Набутий </a:t>
          </a:r>
          <a:endParaRPr lang="ru-RU" dirty="0"/>
        </a:p>
      </dgm:t>
    </dgm:pt>
    <dgm:pt modelId="{80FEE263-6FE3-484B-AA8D-82DEF56ED466}" type="parTrans" cxnId="{17F31C06-D62A-40EE-A6D0-3823001916A9}">
      <dgm:prSet/>
      <dgm:spPr/>
      <dgm:t>
        <a:bodyPr/>
        <a:lstStyle/>
        <a:p>
          <a:endParaRPr lang="ru-RU"/>
        </a:p>
      </dgm:t>
    </dgm:pt>
    <dgm:pt modelId="{F696EB7D-F1A3-4BBD-AFF2-26943F9DC730}" type="sibTrans" cxnId="{17F31C06-D62A-40EE-A6D0-3823001916A9}">
      <dgm:prSet/>
      <dgm:spPr/>
      <dgm:t>
        <a:bodyPr/>
        <a:lstStyle/>
        <a:p>
          <a:endParaRPr lang="ru-RU"/>
        </a:p>
      </dgm:t>
    </dgm:pt>
    <dgm:pt modelId="{667593FD-859B-4FD8-B5DC-B463C702E614}">
      <dgm:prSet phldrT="[Текст]"/>
      <dgm:spPr/>
      <dgm:t>
        <a:bodyPr/>
        <a:lstStyle/>
        <a:p>
          <a:r>
            <a:rPr lang="uk-UA" dirty="0"/>
            <a:t>Штучний </a:t>
          </a:r>
          <a:endParaRPr lang="ru-RU" dirty="0"/>
        </a:p>
      </dgm:t>
    </dgm:pt>
    <dgm:pt modelId="{EA61CDB3-13A9-4768-91B1-8A63FE73F6C4}" type="parTrans" cxnId="{8A7EB2E5-4BC6-45EA-A059-BE6CFB70B2C9}">
      <dgm:prSet/>
      <dgm:spPr/>
      <dgm:t>
        <a:bodyPr/>
        <a:lstStyle/>
        <a:p>
          <a:endParaRPr lang="ru-RU"/>
        </a:p>
      </dgm:t>
    </dgm:pt>
    <dgm:pt modelId="{4686A47E-A592-46A9-B3DD-DDC99D48C337}" type="sibTrans" cxnId="{8A7EB2E5-4BC6-45EA-A059-BE6CFB70B2C9}">
      <dgm:prSet/>
      <dgm:spPr/>
      <dgm:t>
        <a:bodyPr/>
        <a:lstStyle/>
        <a:p>
          <a:endParaRPr lang="ru-RU"/>
        </a:p>
      </dgm:t>
    </dgm:pt>
    <dgm:pt modelId="{1DFDA4BF-0A7B-40FC-BA89-E17403CCEF34}">
      <dgm:prSet phldrT="[Текст]"/>
      <dgm:spPr/>
      <dgm:t>
        <a:bodyPr/>
        <a:lstStyle/>
        <a:p>
          <a:r>
            <a:rPr lang="uk-UA" dirty="0"/>
            <a:t>Активний </a:t>
          </a:r>
          <a:endParaRPr lang="ru-RU" dirty="0"/>
        </a:p>
      </dgm:t>
    </dgm:pt>
    <dgm:pt modelId="{4E2719EF-307A-418F-8997-F157A173AC24}" type="parTrans" cxnId="{AF4677E3-F018-4FDD-8C7A-0500238BA912}">
      <dgm:prSet/>
      <dgm:spPr/>
      <dgm:t>
        <a:bodyPr/>
        <a:lstStyle/>
        <a:p>
          <a:endParaRPr lang="ru-RU"/>
        </a:p>
      </dgm:t>
    </dgm:pt>
    <dgm:pt modelId="{BF82F77C-6621-46BB-B56D-ED4FB83EB682}" type="sibTrans" cxnId="{AF4677E3-F018-4FDD-8C7A-0500238BA912}">
      <dgm:prSet/>
      <dgm:spPr/>
      <dgm:t>
        <a:bodyPr/>
        <a:lstStyle/>
        <a:p>
          <a:endParaRPr lang="ru-RU"/>
        </a:p>
      </dgm:t>
    </dgm:pt>
    <dgm:pt modelId="{881AF539-C98F-485F-B9F6-A9C10C8F0DB6}">
      <dgm:prSet phldrT="[Текст]"/>
      <dgm:spPr/>
      <dgm:t>
        <a:bodyPr/>
        <a:lstStyle/>
        <a:p>
          <a:r>
            <a:rPr lang="uk-UA" dirty="0"/>
            <a:t>Пасивний </a:t>
          </a:r>
          <a:endParaRPr lang="ru-RU" dirty="0"/>
        </a:p>
      </dgm:t>
    </dgm:pt>
    <dgm:pt modelId="{096A591D-F6A3-4D1D-9AA7-48C0D9012CAB}" type="parTrans" cxnId="{5814DF1B-10C7-4C3B-9993-E62E67882062}">
      <dgm:prSet/>
      <dgm:spPr/>
      <dgm:t>
        <a:bodyPr/>
        <a:lstStyle/>
        <a:p>
          <a:endParaRPr lang="ru-RU"/>
        </a:p>
      </dgm:t>
    </dgm:pt>
    <dgm:pt modelId="{21D2BA09-6B27-4161-93A5-1454A2C3C601}" type="sibTrans" cxnId="{5814DF1B-10C7-4C3B-9993-E62E67882062}">
      <dgm:prSet/>
      <dgm:spPr/>
      <dgm:t>
        <a:bodyPr/>
        <a:lstStyle/>
        <a:p>
          <a:endParaRPr lang="ru-RU"/>
        </a:p>
      </dgm:t>
    </dgm:pt>
    <dgm:pt modelId="{80C96BAE-4BCC-4570-A9B3-DD542E2614B4}" type="pres">
      <dgm:prSet presAssocID="{8A6F85B2-5637-41CE-94B0-6CDD5B0267C4}" presName="Name0" presStyleCnt="0">
        <dgm:presLayoutVars>
          <dgm:dir/>
          <dgm:animLvl val="lvl"/>
          <dgm:resizeHandles/>
        </dgm:presLayoutVars>
      </dgm:prSet>
      <dgm:spPr/>
    </dgm:pt>
    <dgm:pt modelId="{A99219A5-79D2-4119-B730-276B2E8F92D7}" type="pres">
      <dgm:prSet presAssocID="{0DB17CCB-4650-4569-8EA9-6CDFB7650F37}" presName="linNode" presStyleCnt="0"/>
      <dgm:spPr/>
    </dgm:pt>
    <dgm:pt modelId="{245B58B4-5E11-471A-AA70-D15A9C1A0A6F}" type="pres">
      <dgm:prSet presAssocID="{0DB17CCB-4650-4569-8EA9-6CDFB7650F37}" presName="parentShp" presStyleLbl="node1" presStyleIdx="0" presStyleCnt="2">
        <dgm:presLayoutVars>
          <dgm:bulletEnabled val="1"/>
        </dgm:presLayoutVars>
      </dgm:prSet>
      <dgm:spPr/>
    </dgm:pt>
    <dgm:pt modelId="{96DC9E4C-894B-4261-89C6-3CC5F1262C5B}" type="pres">
      <dgm:prSet presAssocID="{0DB17CCB-4650-4569-8EA9-6CDFB7650F37}" presName="childShp" presStyleLbl="bgAccFollowNode1" presStyleIdx="0" presStyleCnt="2">
        <dgm:presLayoutVars>
          <dgm:bulletEnabled val="1"/>
        </dgm:presLayoutVars>
      </dgm:prSet>
      <dgm:spPr/>
    </dgm:pt>
    <dgm:pt modelId="{306AFCF4-E4B2-4B84-A524-90E14B9F3FFF}" type="pres">
      <dgm:prSet presAssocID="{49697F52-BFA5-49E6-B496-236A0F24BA40}" presName="spacing" presStyleCnt="0"/>
      <dgm:spPr/>
    </dgm:pt>
    <dgm:pt modelId="{252EFE6E-9958-4B5E-827A-8C5B0D31C674}" type="pres">
      <dgm:prSet presAssocID="{667593FD-859B-4FD8-B5DC-B463C702E614}" presName="linNode" presStyleCnt="0"/>
      <dgm:spPr/>
    </dgm:pt>
    <dgm:pt modelId="{3D6F8CC0-15B2-4C53-874F-064E427277E1}" type="pres">
      <dgm:prSet presAssocID="{667593FD-859B-4FD8-B5DC-B463C702E614}" presName="parentShp" presStyleLbl="node1" presStyleIdx="1" presStyleCnt="2">
        <dgm:presLayoutVars>
          <dgm:bulletEnabled val="1"/>
        </dgm:presLayoutVars>
      </dgm:prSet>
      <dgm:spPr/>
    </dgm:pt>
    <dgm:pt modelId="{351D1AE3-9986-4325-8C3C-4DB61D161CC9}" type="pres">
      <dgm:prSet presAssocID="{667593FD-859B-4FD8-B5DC-B463C702E614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17F31C06-D62A-40EE-A6D0-3823001916A9}" srcId="{0DB17CCB-4650-4569-8EA9-6CDFB7650F37}" destId="{9CB17DFF-A2B3-4BFA-B678-17DB553F5A1E}" srcOrd="1" destOrd="0" parTransId="{80FEE263-6FE3-484B-AA8D-82DEF56ED466}" sibTransId="{F696EB7D-F1A3-4BBD-AFF2-26943F9DC730}"/>
    <dgm:cxn modelId="{5814DF1B-10C7-4C3B-9993-E62E67882062}" srcId="{667593FD-859B-4FD8-B5DC-B463C702E614}" destId="{881AF539-C98F-485F-B9F6-A9C10C8F0DB6}" srcOrd="1" destOrd="0" parTransId="{096A591D-F6A3-4D1D-9AA7-48C0D9012CAB}" sibTransId="{21D2BA09-6B27-4161-93A5-1454A2C3C601}"/>
    <dgm:cxn modelId="{3B47AD46-3E28-493D-B47A-CF0387C43C0D}" type="presOf" srcId="{0DB17CCB-4650-4569-8EA9-6CDFB7650F37}" destId="{245B58B4-5E11-471A-AA70-D15A9C1A0A6F}" srcOrd="0" destOrd="0" presId="urn:microsoft.com/office/officeart/2005/8/layout/vList6"/>
    <dgm:cxn modelId="{F9B40A78-80D0-4341-B835-01AC35FB8971}" type="presOf" srcId="{881AF539-C98F-485F-B9F6-A9C10C8F0DB6}" destId="{351D1AE3-9986-4325-8C3C-4DB61D161CC9}" srcOrd="0" destOrd="1" presId="urn:microsoft.com/office/officeart/2005/8/layout/vList6"/>
    <dgm:cxn modelId="{1200389B-3E46-4631-8DC0-934D410A8D94}" type="presOf" srcId="{8A6F85B2-5637-41CE-94B0-6CDD5B0267C4}" destId="{80C96BAE-4BCC-4570-A9B3-DD542E2614B4}" srcOrd="0" destOrd="0" presId="urn:microsoft.com/office/officeart/2005/8/layout/vList6"/>
    <dgm:cxn modelId="{BEFCFB9E-CCD2-49D4-B28A-DAA984E387C6}" type="presOf" srcId="{1DFDA4BF-0A7B-40FC-BA89-E17403CCEF34}" destId="{351D1AE3-9986-4325-8C3C-4DB61D161CC9}" srcOrd="0" destOrd="0" presId="urn:microsoft.com/office/officeart/2005/8/layout/vList6"/>
    <dgm:cxn modelId="{5545CDA5-1AB5-49EE-B40D-BDD48BDCBF2E}" srcId="{8A6F85B2-5637-41CE-94B0-6CDD5B0267C4}" destId="{0DB17CCB-4650-4569-8EA9-6CDFB7650F37}" srcOrd="0" destOrd="0" parTransId="{908642C7-BC9A-4AF7-80D1-67F9E589E4CF}" sibTransId="{49697F52-BFA5-49E6-B496-236A0F24BA40}"/>
    <dgm:cxn modelId="{EE8561A8-07D8-4E6B-A1C4-9CDE4518F6FE}" type="presOf" srcId="{667593FD-859B-4FD8-B5DC-B463C702E614}" destId="{3D6F8CC0-15B2-4C53-874F-064E427277E1}" srcOrd="0" destOrd="0" presId="urn:microsoft.com/office/officeart/2005/8/layout/vList6"/>
    <dgm:cxn modelId="{C4833AB5-05F5-42D4-9717-67C39D83D72B}" type="presOf" srcId="{9CB17DFF-A2B3-4BFA-B678-17DB553F5A1E}" destId="{96DC9E4C-894B-4261-89C6-3CC5F1262C5B}" srcOrd="0" destOrd="1" presId="urn:microsoft.com/office/officeart/2005/8/layout/vList6"/>
    <dgm:cxn modelId="{AF4677E3-F018-4FDD-8C7A-0500238BA912}" srcId="{667593FD-859B-4FD8-B5DC-B463C702E614}" destId="{1DFDA4BF-0A7B-40FC-BA89-E17403CCEF34}" srcOrd="0" destOrd="0" parTransId="{4E2719EF-307A-418F-8997-F157A173AC24}" sibTransId="{BF82F77C-6621-46BB-B56D-ED4FB83EB682}"/>
    <dgm:cxn modelId="{C1B520E5-4FBB-4C0F-BF13-7ECB8FA4F644}" type="presOf" srcId="{198FCADC-6EE6-4016-885D-796C6CEF8BAF}" destId="{96DC9E4C-894B-4261-89C6-3CC5F1262C5B}" srcOrd="0" destOrd="0" presId="urn:microsoft.com/office/officeart/2005/8/layout/vList6"/>
    <dgm:cxn modelId="{8A7EB2E5-4BC6-45EA-A059-BE6CFB70B2C9}" srcId="{8A6F85B2-5637-41CE-94B0-6CDD5B0267C4}" destId="{667593FD-859B-4FD8-B5DC-B463C702E614}" srcOrd="1" destOrd="0" parTransId="{EA61CDB3-13A9-4768-91B1-8A63FE73F6C4}" sibTransId="{4686A47E-A592-46A9-B3DD-DDC99D48C337}"/>
    <dgm:cxn modelId="{6584E1F7-EC45-4733-8669-5551816AE2A8}" srcId="{0DB17CCB-4650-4569-8EA9-6CDFB7650F37}" destId="{198FCADC-6EE6-4016-885D-796C6CEF8BAF}" srcOrd="0" destOrd="0" parTransId="{8AB3E51E-A2D3-4DAF-A29E-4AEAB4DCB153}" sibTransId="{296134B8-9697-49E6-8039-C2A9848CA799}"/>
    <dgm:cxn modelId="{A9FF3540-3629-4D9D-A9A2-6F437A8A4EBC}" type="presParOf" srcId="{80C96BAE-4BCC-4570-A9B3-DD542E2614B4}" destId="{A99219A5-79D2-4119-B730-276B2E8F92D7}" srcOrd="0" destOrd="0" presId="urn:microsoft.com/office/officeart/2005/8/layout/vList6"/>
    <dgm:cxn modelId="{40E0EF0E-6CE0-4D07-A0A4-9BF05126415A}" type="presParOf" srcId="{A99219A5-79D2-4119-B730-276B2E8F92D7}" destId="{245B58B4-5E11-471A-AA70-D15A9C1A0A6F}" srcOrd="0" destOrd="0" presId="urn:microsoft.com/office/officeart/2005/8/layout/vList6"/>
    <dgm:cxn modelId="{206F2D20-ED8E-4E03-B003-FE7F7E761464}" type="presParOf" srcId="{A99219A5-79D2-4119-B730-276B2E8F92D7}" destId="{96DC9E4C-894B-4261-89C6-3CC5F1262C5B}" srcOrd="1" destOrd="0" presId="urn:microsoft.com/office/officeart/2005/8/layout/vList6"/>
    <dgm:cxn modelId="{09F9EFE3-BBE3-4A5E-AAF0-969B43449515}" type="presParOf" srcId="{80C96BAE-4BCC-4570-A9B3-DD542E2614B4}" destId="{306AFCF4-E4B2-4B84-A524-90E14B9F3FFF}" srcOrd="1" destOrd="0" presId="urn:microsoft.com/office/officeart/2005/8/layout/vList6"/>
    <dgm:cxn modelId="{0E701E64-1FD2-4386-B47A-06C2A9ED5BF3}" type="presParOf" srcId="{80C96BAE-4BCC-4570-A9B3-DD542E2614B4}" destId="{252EFE6E-9958-4B5E-827A-8C5B0D31C674}" srcOrd="2" destOrd="0" presId="urn:microsoft.com/office/officeart/2005/8/layout/vList6"/>
    <dgm:cxn modelId="{F6C0E7F3-F426-4F94-ABE6-44E4B6344315}" type="presParOf" srcId="{252EFE6E-9958-4B5E-827A-8C5B0D31C674}" destId="{3D6F8CC0-15B2-4C53-874F-064E427277E1}" srcOrd="0" destOrd="0" presId="urn:microsoft.com/office/officeart/2005/8/layout/vList6"/>
    <dgm:cxn modelId="{B4DC0C9F-C06E-4D60-9673-6D440569A292}" type="presParOf" srcId="{252EFE6E-9958-4B5E-827A-8C5B0D31C674}" destId="{351D1AE3-9986-4325-8C3C-4DB61D161CC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5A6A00-5BAE-4FF3-B255-DB262C892897}" type="doc">
      <dgm:prSet loTypeId="urn:microsoft.com/office/officeart/2005/8/layout/chevron2" loCatId="process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295F4CB-4CEE-4024-8060-F54CBBCC0C8C}">
      <dgm:prSet phldrT="[Текст]"/>
      <dgm:spPr/>
      <dgm:t>
        <a:bodyPr/>
        <a:lstStyle/>
        <a:p>
          <a:r>
            <a:rPr lang="uk-UA"/>
            <a:t>1</a:t>
          </a:r>
          <a:endParaRPr lang="ru-RU"/>
        </a:p>
      </dgm:t>
    </dgm:pt>
    <dgm:pt modelId="{6ED1A0DC-723E-47DB-AC68-898E7CE1C5B1}" type="parTrans" cxnId="{67488B5C-8B95-4CD7-A601-5322F2FFA8D0}">
      <dgm:prSet/>
      <dgm:spPr/>
      <dgm:t>
        <a:bodyPr/>
        <a:lstStyle/>
        <a:p>
          <a:endParaRPr lang="ru-RU"/>
        </a:p>
      </dgm:t>
    </dgm:pt>
    <dgm:pt modelId="{8D454C02-CB70-474D-BDF7-1090FF7EA2E3}" type="sibTrans" cxnId="{67488B5C-8B95-4CD7-A601-5322F2FFA8D0}">
      <dgm:prSet/>
      <dgm:spPr/>
      <dgm:t>
        <a:bodyPr/>
        <a:lstStyle/>
        <a:p>
          <a:endParaRPr lang="ru-RU"/>
        </a:p>
      </dgm:t>
    </dgm:pt>
    <dgm:pt modelId="{B7882477-4F25-4174-B5A8-03526051DABA}">
      <dgm:prSet phldrT="[Текст]"/>
      <dgm:spPr/>
      <dgm:t>
        <a:bodyPr/>
        <a:lstStyle/>
        <a:p>
          <a:r>
            <a:rPr lang="uk-UA" dirty="0"/>
            <a:t>Позбавитись від шкідливих звичок!</a:t>
          </a:r>
          <a:endParaRPr lang="ru-RU" dirty="0"/>
        </a:p>
      </dgm:t>
    </dgm:pt>
    <dgm:pt modelId="{F259CF07-5CE7-48EB-B26A-BD0496853DB5}" type="parTrans" cxnId="{7C804C4A-7A35-4BA5-BE4F-45DD572D1090}">
      <dgm:prSet/>
      <dgm:spPr/>
      <dgm:t>
        <a:bodyPr/>
        <a:lstStyle/>
        <a:p>
          <a:endParaRPr lang="ru-RU"/>
        </a:p>
      </dgm:t>
    </dgm:pt>
    <dgm:pt modelId="{832ED017-E5E3-422F-996C-7A8B100AFC15}" type="sibTrans" cxnId="{7C804C4A-7A35-4BA5-BE4F-45DD572D1090}">
      <dgm:prSet/>
      <dgm:spPr/>
      <dgm:t>
        <a:bodyPr/>
        <a:lstStyle/>
        <a:p>
          <a:endParaRPr lang="ru-RU"/>
        </a:p>
      </dgm:t>
    </dgm:pt>
    <dgm:pt modelId="{65309D09-9238-400E-BB7B-6C6D4D2F6AEF}">
      <dgm:prSet phldrT="[Текст]"/>
      <dgm:spPr/>
      <dgm:t>
        <a:bodyPr/>
        <a:lstStyle/>
        <a:p>
          <a:r>
            <a:rPr lang="uk-UA"/>
            <a:t>2</a:t>
          </a:r>
          <a:endParaRPr lang="ru-RU"/>
        </a:p>
      </dgm:t>
    </dgm:pt>
    <dgm:pt modelId="{BE975913-F93B-45BE-9A09-DB30B18CD683}" type="parTrans" cxnId="{E605DD23-71F5-4A38-A476-EE2800799B25}">
      <dgm:prSet/>
      <dgm:spPr/>
      <dgm:t>
        <a:bodyPr/>
        <a:lstStyle/>
        <a:p>
          <a:endParaRPr lang="ru-RU"/>
        </a:p>
      </dgm:t>
    </dgm:pt>
    <dgm:pt modelId="{C23D24C6-46CD-43CC-BC00-E3A2C9AA2B42}" type="sibTrans" cxnId="{E605DD23-71F5-4A38-A476-EE2800799B25}">
      <dgm:prSet/>
      <dgm:spPr/>
      <dgm:t>
        <a:bodyPr/>
        <a:lstStyle/>
        <a:p>
          <a:endParaRPr lang="ru-RU"/>
        </a:p>
      </dgm:t>
    </dgm:pt>
    <dgm:pt modelId="{9577737B-331F-4619-9B10-F7B2FC4B114E}">
      <dgm:prSet phldrT="[Текст]"/>
      <dgm:spPr/>
      <dgm:t>
        <a:bodyPr/>
        <a:lstStyle/>
        <a:p>
          <a:r>
            <a:rPr lang="uk-UA"/>
            <a:t>Правильне харчування!</a:t>
          </a:r>
          <a:endParaRPr lang="ru-RU"/>
        </a:p>
      </dgm:t>
    </dgm:pt>
    <dgm:pt modelId="{B9934B65-6619-4FC4-8F72-4E3B22B2D16D}" type="parTrans" cxnId="{9FF8279C-2702-4D5A-9B8E-DDD21E93E2D7}">
      <dgm:prSet/>
      <dgm:spPr/>
      <dgm:t>
        <a:bodyPr/>
        <a:lstStyle/>
        <a:p>
          <a:endParaRPr lang="ru-RU"/>
        </a:p>
      </dgm:t>
    </dgm:pt>
    <dgm:pt modelId="{77F02CC0-18AD-4BC2-95F2-42B144575FBD}" type="sibTrans" cxnId="{9FF8279C-2702-4D5A-9B8E-DDD21E93E2D7}">
      <dgm:prSet/>
      <dgm:spPr/>
      <dgm:t>
        <a:bodyPr/>
        <a:lstStyle/>
        <a:p>
          <a:endParaRPr lang="ru-RU"/>
        </a:p>
      </dgm:t>
    </dgm:pt>
    <dgm:pt modelId="{82572258-AD2D-4F85-AAD6-3863A2EE9CB9}">
      <dgm:prSet phldrT="[Текст]"/>
      <dgm:spPr/>
      <dgm:t>
        <a:bodyPr/>
        <a:lstStyle/>
        <a:p>
          <a:r>
            <a:rPr lang="uk-UA"/>
            <a:t>3</a:t>
          </a:r>
          <a:endParaRPr lang="ru-RU"/>
        </a:p>
      </dgm:t>
    </dgm:pt>
    <dgm:pt modelId="{25C27343-2D24-40DD-AD67-EA366C3ECF9A}" type="parTrans" cxnId="{E2B311C7-5EB1-43F9-ADFA-0905411E649E}">
      <dgm:prSet/>
      <dgm:spPr/>
      <dgm:t>
        <a:bodyPr/>
        <a:lstStyle/>
        <a:p>
          <a:endParaRPr lang="ru-RU"/>
        </a:p>
      </dgm:t>
    </dgm:pt>
    <dgm:pt modelId="{980AC39A-8C59-4E98-A2DF-07DA19285F36}" type="sibTrans" cxnId="{E2B311C7-5EB1-43F9-ADFA-0905411E649E}">
      <dgm:prSet/>
      <dgm:spPr/>
      <dgm:t>
        <a:bodyPr/>
        <a:lstStyle/>
        <a:p>
          <a:endParaRPr lang="ru-RU"/>
        </a:p>
      </dgm:t>
    </dgm:pt>
    <dgm:pt modelId="{CEDD5B5C-1407-4A82-911B-29DE0F45CB1E}">
      <dgm:prSet phldrT="[Текст]"/>
      <dgm:spPr/>
      <dgm:t>
        <a:bodyPr/>
        <a:lstStyle/>
        <a:p>
          <a:r>
            <a:rPr lang="uk-UA"/>
            <a:t>Здоровий сон!</a:t>
          </a:r>
          <a:endParaRPr lang="ru-RU"/>
        </a:p>
      </dgm:t>
    </dgm:pt>
    <dgm:pt modelId="{30C3B01C-C505-4F37-B0DD-D7C24A0BF749}" type="parTrans" cxnId="{2FD600E8-BCAC-4B27-B96C-5E22AC513B3F}">
      <dgm:prSet/>
      <dgm:spPr/>
      <dgm:t>
        <a:bodyPr/>
        <a:lstStyle/>
        <a:p>
          <a:endParaRPr lang="ru-RU"/>
        </a:p>
      </dgm:t>
    </dgm:pt>
    <dgm:pt modelId="{83A80119-145A-4427-BDF6-78A3EDAF4AF6}" type="sibTrans" cxnId="{2FD600E8-BCAC-4B27-B96C-5E22AC513B3F}">
      <dgm:prSet/>
      <dgm:spPr/>
      <dgm:t>
        <a:bodyPr/>
        <a:lstStyle/>
        <a:p>
          <a:endParaRPr lang="ru-RU"/>
        </a:p>
      </dgm:t>
    </dgm:pt>
    <dgm:pt modelId="{C1AF2C25-0021-4B57-9BB3-FA5083EB1547}">
      <dgm:prSet phldrT="[Текст]"/>
      <dgm:spPr/>
      <dgm:t>
        <a:bodyPr/>
        <a:lstStyle/>
        <a:p>
          <a:r>
            <a:rPr lang="uk-UA"/>
            <a:t>8</a:t>
          </a:r>
          <a:endParaRPr lang="ru-RU"/>
        </a:p>
      </dgm:t>
    </dgm:pt>
    <dgm:pt modelId="{0DF32064-EC53-4410-83DF-E4AAFC17DA02}" type="parTrans" cxnId="{12F10A12-916A-4226-A8B6-8603E38B4FD4}">
      <dgm:prSet/>
      <dgm:spPr/>
      <dgm:t>
        <a:bodyPr/>
        <a:lstStyle/>
        <a:p>
          <a:endParaRPr lang="ru-RU"/>
        </a:p>
      </dgm:t>
    </dgm:pt>
    <dgm:pt modelId="{63414130-9A44-4AB7-92D3-D84446CAD148}" type="sibTrans" cxnId="{12F10A12-916A-4226-A8B6-8603E38B4FD4}">
      <dgm:prSet/>
      <dgm:spPr/>
      <dgm:t>
        <a:bodyPr/>
        <a:lstStyle/>
        <a:p>
          <a:endParaRPr lang="ru-RU"/>
        </a:p>
      </dgm:t>
    </dgm:pt>
    <dgm:pt modelId="{065C9C99-735C-46A6-8378-94FA78A7005C}">
      <dgm:prSet phldrT="[Текст]"/>
      <dgm:spPr/>
      <dgm:t>
        <a:bodyPr/>
        <a:lstStyle/>
        <a:p>
          <a:r>
            <a:rPr lang="uk-UA"/>
            <a:t>4</a:t>
          </a:r>
          <a:endParaRPr lang="ru-RU"/>
        </a:p>
      </dgm:t>
    </dgm:pt>
    <dgm:pt modelId="{2B7D9591-B571-46BF-8CE1-289DFB4C1BF9}" type="parTrans" cxnId="{4CDFE859-FB21-40E9-8640-0218F01CACD8}">
      <dgm:prSet/>
      <dgm:spPr/>
      <dgm:t>
        <a:bodyPr/>
        <a:lstStyle/>
        <a:p>
          <a:endParaRPr lang="ru-RU"/>
        </a:p>
      </dgm:t>
    </dgm:pt>
    <dgm:pt modelId="{D234227B-084A-42B8-90CD-A58C9CF3FD17}" type="sibTrans" cxnId="{4CDFE859-FB21-40E9-8640-0218F01CACD8}">
      <dgm:prSet/>
      <dgm:spPr/>
      <dgm:t>
        <a:bodyPr/>
        <a:lstStyle/>
        <a:p>
          <a:endParaRPr lang="ru-RU"/>
        </a:p>
      </dgm:t>
    </dgm:pt>
    <dgm:pt modelId="{630F108F-52C5-4537-83BE-7E8BC880CD4E}">
      <dgm:prSet phldrT="[Текст]"/>
      <dgm:spPr/>
      <dgm:t>
        <a:bodyPr/>
        <a:lstStyle/>
        <a:p>
          <a:r>
            <a:rPr lang="uk-UA"/>
            <a:t>Позбавитись від стресів!</a:t>
          </a:r>
          <a:endParaRPr lang="ru-RU"/>
        </a:p>
      </dgm:t>
    </dgm:pt>
    <dgm:pt modelId="{CAF51C32-97CF-4E44-A246-358F6DDED274}" type="parTrans" cxnId="{6CC5F62B-A5C9-46CA-978E-F8F6126AC60E}">
      <dgm:prSet/>
      <dgm:spPr/>
      <dgm:t>
        <a:bodyPr/>
        <a:lstStyle/>
        <a:p>
          <a:endParaRPr lang="ru-RU"/>
        </a:p>
      </dgm:t>
    </dgm:pt>
    <dgm:pt modelId="{96ACE881-BC7E-4F84-9D64-DE2F161C9C35}" type="sibTrans" cxnId="{6CC5F62B-A5C9-46CA-978E-F8F6126AC60E}">
      <dgm:prSet/>
      <dgm:spPr/>
      <dgm:t>
        <a:bodyPr/>
        <a:lstStyle/>
        <a:p>
          <a:endParaRPr lang="ru-RU"/>
        </a:p>
      </dgm:t>
    </dgm:pt>
    <dgm:pt modelId="{D9001026-36E7-4255-B6ED-CB69FD7DD7D1}">
      <dgm:prSet phldrT="[Текст]"/>
      <dgm:spPr/>
      <dgm:t>
        <a:bodyPr/>
        <a:lstStyle/>
        <a:p>
          <a:r>
            <a:rPr lang="uk-UA"/>
            <a:t>5</a:t>
          </a:r>
          <a:endParaRPr lang="ru-RU"/>
        </a:p>
      </dgm:t>
    </dgm:pt>
    <dgm:pt modelId="{3ADE58E7-AFB0-4AD5-A99B-1C13EA8A5A28}" type="parTrans" cxnId="{1820207D-25D5-42DD-91F1-92A81886205F}">
      <dgm:prSet/>
      <dgm:spPr/>
      <dgm:t>
        <a:bodyPr/>
        <a:lstStyle/>
        <a:p>
          <a:endParaRPr lang="ru-RU"/>
        </a:p>
      </dgm:t>
    </dgm:pt>
    <dgm:pt modelId="{B4DDAD72-ECB8-44B9-A6D0-CEFFF576CF18}" type="sibTrans" cxnId="{1820207D-25D5-42DD-91F1-92A81886205F}">
      <dgm:prSet/>
      <dgm:spPr/>
      <dgm:t>
        <a:bodyPr/>
        <a:lstStyle/>
        <a:p>
          <a:endParaRPr lang="ru-RU"/>
        </a:p>
      </dgm:t>
    </dgm:pt>
    <dgm:pt modelId="{221231D5-62A8-456C-AA3B-9F4D2719FD20}">
      <dgm:prSet phldrT="[Текст]"/>
      <dgm:spPr/>
      <dgm:t>
        <a:bodyPr/>
        <a:lstStyle/>
        <a:p>
          <a:r>
            <a:rPr lang="uk-UA"/>
            <a:t>Вчасно робити щеплення!</a:t>
          </a:r>
          <a:endParaRPr lang="ru-RU"/>
        </a:p>
      </dgm:t>
    </dgm:pt>
    <dgm:pt modelId="{E80EFAA5-9141-4D7F-BCA2-2092401E8A62}" type="parTrans" cxnId="{95A9DD3E-3C69-4F3D-9D59-56219BB907C9}">
      <dgm:prSet/>
      <dgm:spPr/>
      <dgm:t>
        <a:bodyPr/>
        <a:lstStyle/>
        <a:p>
          <a:endParaRPr lang="ru-RU"/>
        </a:p>
      </dgm:t>
    </dgm:pt>
    <dgm:pt modelId="{DB3236E8-F0DA-4027-965A-307AE2D760FF}" type="sibTrans" cxnId="{95A9DD3E-3C69-4F3D-9D59-56219BB907C9}">
      <dgm:prSet/>
      <dgm:spPr/>
      <dgm:t>
        <a:bodyPr/>
        <a:lstStyle/>
        <a:p>
          <a:endParaRPr lang="ru-RU"/>
        </a:p>
      </dgm:t>
    </dgm:pt>
    <dgm:pt modelId="{61911AF2-99FA-4D16-AC3B-31F5EA88C474}">
      <dgm:prSet phldrT="[Текст]"/>
      <dgm:spPr/>
      <dgm:t>
        <a:bodyPr/>
        <a:lstStyle/>
        <a:p>
          <a:r>
            <a:rPr lang="uk-UA"/>
            <a:t>6</a:t>
          </a:r>
          <a:endParaRPr lang="ru-RU"/>
        </a:p>
      </dgm:t>
    </dgm:pt>
    <dgm:pt modelId="{89352159-F09F-4D30-B055-64A56F9B46E3}" type="parTrans" cxnId="{7ABAC8DE-AA22-4277-BC0A-85F25FB90DA6}">
      <dgm:prSet/>
      <dgm:spPr/>
      <dgm:t>
        <a:bodyPr/>
        <a:lstStyle/>
        <a:p>
          <a:endParaRPr lang="ru-RU"/>
        </a:p>
      </dgm:t>
    </dgm:pt>
    <dgm:pt modelId="{9EDC74F3-035B-4FB5-9A9B-147FB5EEDB49}" type="sibTrans" cxnId="{7ABAC8DE-AA22-4277-BC0A-85F25FB90DA6}">
      <dgm:prSet/>
      <dgm:spPr/>
      <dgm:t>
        <a:bodyPr/>
        <a:lstStyle/>
        <a:p>
          <a:endParaRPr lang="ru-RU"/>
        </a:p>
      </dgm:t>
    </dgm:pt>
    <dgm:pt modelId="{E98200A6-0F04-4762-97E4-C22D057C64C9}">
      <dgm:prSet phldrT="[Текст]"/>
      <dgm:spPr/>
      <dgm:t>
        <a:bodyPr/>
        <a:lstStyle/>
        <a:p>
          <a:r>
            <a:rPr lang="uk-UA"/>
            <a:t>Прогулянки на свіжому повітрі! </a:t>
          </a:r>
          <a:endParaRPr lang="ru-RU"/>
        </a:p>
      </dgm:t>
    </dgm:pt>
    <dgm:pt modelId="{6C73C5B5-4C5E-4FE8-801E-190B466233CE}" type="parTrans" cxnId="{9509C3CE-9ECE-4CD6-8F25-6FAED8FDD1E9}">
      <dgm:prSet/>
      <dgm:spPr/>
      <dgm:t>
        <a:bodyPr/>
        <a:lstStyle/>
        <a:p>
          <a:endParaRPr lang="ru-RU"/>
        </a:p>
      </dgm:t>
    </dgm:pt>
    <dgm:pt modelId="{A7F66609-42CA-4C1B-866B-F2F0DE8C7EC0}" type="sibTrans" cxnId="{9509C3CE-9ECE-4CD6-8F25-6FAED8FDD1E9}">
      <dgm:prSet/>
      <dgm:spPr/>
      <dgm:t>
        <a:bodyPr/>
        <a:lstStyle/>
        <a:p>
          <a:endParaRPr lang="ru-RU"/>
        </a:p>
      </dgm:t>
    </dgm:pt>
    <dgm:pt modelId="{56ED0788-AC8A-4F8F-B71C-CF56A3166FC7}">
      <dgm:prSet phldrT="[Текст]"/>
      <dgm:spPr/>
      <dgm:t>
        <a:bodyPr/>
        <a:lstStyle/>
        <a:p>
          <a:r>
            <a:rPr lang="uk-UA"/>
            <a:t>7</a:t>
          </a:r>
          <a:endParaRPr lang="ru-RU"/>
        </a:p>
      </dgm:t>
    </dgm:pt>
    <dgm:pt modelId="{E59A454F-2DAD-494F-AC8D-7ABCCF006EA5}" type="parTrans" cxnId="{35D791BB-E58B-43E2-B10C-D0CAA7C4D0D1}">
      <dgm:prSet/>
      <dgm:spPr/>
      <dgm:t>
        <a:bodyPr/>
        <a:lstStyle/>
        <a:p>
          <a:endParaRPr lang="ru-RU"/>
        </a:p>
      </dgm:t>
    </dgm:pt>
    <dgm:pt modelId="{0943F71F-F0C9-4ABB-93A1-CC32D0F2D1A3}" type="sibTrans" cxnId="{35D791BB-E58B-43E2-B10C-D0CAA7C4D0D1}">
      <dgm:prSet/>
      <dgm:spPr/>
      <dgm:t>
        <a:bodyPr/>
        <a:lstStyle/>
        <a:p>
          <a:endParaRPr lang="ru-RU"/>
        </a:p>
      </dgm:t>
    </dgm:pt>
    <dgm:pt modelId="{87F6E76D-85B1-4626-831E-0AE2BE164560}">
      <dgm:prSet phldrT="[Текст]"/>
      <dgm:spPr/>
      <dgm:t>
        <a:bodyPr/>
        <a:lstStyle/>
        <a:p>
          <a:r>
            <a:rPr lang="uk-UA"/>
            <a:t>Вживати свіжі фрукти, або пити вітаміни.</a:t>
          </a:r>
          <a:endParaRPr lang="ru-RU"/>
        </a:p>
      </dgm:t>
    </dgm:pt>
    <dgm:pt modelId="{7FC94C22-9F69-40B3-AF08-1E2DF33503D7}" type="parTrans" cxnId="{17F5EF02-5FB1-488C-B44C-8996D72D7732}">
      <dgm:prSet/>
      <dgm:spPr/>
      <dgm:t>
        <a:bodyPr/>
        <a:lstStyle/>
        <a:p>
          <a:endParaRPr lang="ru-RU"/>
        </a:p>
      </dgm:t>
    </dgm:pt>
    <dgm:pt modelId="{D8BBBAD8-0FE1-44F5-BF78-E6BAD4F143A4}" type="sibTrans" cxnId="{17F5EF02-5FB1-488C-B44C-8996D72D7732}">
      <dgm:prSet/>
      <dgm:spPr/>
      <dgm:t>
        <a:bodyPr/>
        <a:lstStyle/>
        <a:p>
          <a:endParaRPr lang="ru-RU"/>
        </a:p>
      </dgm:t>
    </dgm:pt>
    <dgm:pt modelId="{5AF3CE18-1BE6-40C0-B594-B6D45F6B4BE9}">
      <dgm:prSet phldrT="[Текст]"/>
      <dgm:spPr/>
      <dgm:t>
        <a:bodyPr/>
        <a:lstStyle/>
        <a:p>
          <a:r>
            <a:rPr lang="uk-UA"/>
            <a:t>Загартування і зарядка!</a:t>
          </a:r>
          <a:endParaRPr lang="ru-RU"/>
        </a:p>
      </dgm:t>
    </dgm:pt>
    <dgm:pt modelId="{9079262F-35C2-4C05-B675-8936C3E696B2}" type="parTrans" cxnId="{BA0CECD7-4F18-4AD8-A151-993F20FDE965}">
      <dgm:prSet/>
      <dgm:spPr/>
      <dgm:t>
        <a:bodyPr/>
        <a:lstStyle/>
        <a:p>
          <a:endParaRPr lang="ru-RU"/>
        </a:p>
      </dgm:t>
    </dgm:pt>
    <dgm:pt modelId="{5ED4446A-96C8-4DA0-A79F-CDE813007F2F}" type="sibTrans" cxnId="{BA0CECD7-4F18-4AD8-A151-993F20FDE965}">
      <dgm:prSet/>
      <dgm:spPr/>
      <dgm:t>
        <a:bodyPr/>
        <a:lstStyle/>
        <a:p>
          <a:endParaRPr lang="ru-RU"/>
        </a:p>
      </dgm:t>
    </dgm:pt>
    <dgm:pt modelId="{734C515B-D515-4B15-82FE-801994BBEA1A}" type="pres">
      <dgm:prSet presAssocID="{0E5A6A00-5BAE-4FF3-B255-DB262C892897}" presName="linearFlow" presStyleCnt="0">
        <dgm:presLayoutVars>
          <dgm:dir/>
          <dgm:animLvl val="lvl"/>
          <dgm:resizeHandles val="exact"/>
        </dgm:presLayoutVars>
      </dgm:prSet>
      <dgm:spPr/>
    </dgm:pt>
    <dgm:pt modelId="{B9654987-6619-4E68-B5DE-A7296001E000}" type="pres">
      <dgm:prSet presAssocID="{5295F4CB-4CEE-4024-8060-F54CBBCC0C8C}" presName="composite" presStyleCnt="0"/>
      <dgm:spPr/>
    </dgm:pt>
    <dgm:pt modelId="{BCB605C2-4121-46AC-A6A7-9B3997DE7216}" type="pres">
      <dgm:prSet presAssocID="{5295F4CB-4CEE-4024-8060-F54CBBCC0C8C}" presName="parentText" presStyleLbl="alignNode1" presStyleIdx="0" presStyleCnt="8">
        <dgm:presLayoutVars>
          <dgm:chMax val="1"/>
          <dgm:bulletEnabled val="1"/>
        </dgm:presLayoutVars>
      </dgm:prSet>
      <dgm:spPr/>
    </dgm:pt>
    <dgm:pt modelId="{684E6010-6731-4974-9FF4-64B55B47CCEC}" type="pres">
      <dgm:prSet presAssocID="{5295F4CB-4CEE-4024-8060-F54CBBCC0C8C}" presName="descendantText" presStyleLbl="alignAcc1" presStyleIdx="0" presStyleCnt="8">
        <dgm:presLayoutVars>
          <dgm:bulletEnabled val="1"/>
        </dgm:presLayoutVars>
      </dgm:prSet>
      <dgm:spPr/>
    </dgm:pt>
    <dgm:pt modelId="{0257A3A4-3568-429C-8F49-BAE6F8514E62}" type="pres">
      <dgm:prSet presAssocID="{8D454C02-CB70-474D-BDF7-1090FF7EA2E3}" presName="sp" presStyleCnt="0"/>
      <dgm:spPr/>
    </dgm:pt>
    <dgm:pt modelId="{0E0CF3BA-D4D0-47FE-BB77-7F845A0FA430}" type="pres">
      <dgm:prSet presAssocID="{65309D09-9238-400E-BB7B-6C6D4D2F6AEF}" presName="composite" presStyleCnt="0"/>
      <dgm:spPr/>
    </dgm:pt>
    <dgm:pt modelId="{0A0D1B36-7AF7-46DC-A2D2-116CD4537A6F}" type="pres">
      <dgm:prSet presAssocID="{65309D09-9238-400E-BB7B-6C6D4D2F6AEF}" presName="parentText" presStyleLbl="alignNode1" presStyleIdx="1" presStyleCnt="8">
        <dgm:presLayoutVars>
          <dgm:chMax val="1"/>
          <dgm:bulletEnabled val="1"/>
        </dgm:presLayoutVars>
      </dgm:prSet>
      <dgm:spPr/>
    </dgm:pt>
    <dgm:pt modelId="{7EE16148-C304-4F71-86DA-620BB3EA73FC}" type="pres">
      <dgm:prSet presAssocID="{65309D09-9238-400E-BB7B-6C6D4D2F6AEF}" presName="descendantText" presStyleLbl="alignAcc1" presStyleIdx="1" presStyleCnt="8">
        <dgm:presLayoutVars>
          <dgm:bulletEnabled val="1"/>
        </dgm:presLayoutVars>
      </dgm:prSet>
      <dgm:spPr/>
    </dgm:pt>
    <dgm:pt modelId="{21ECB085-C020-419D-870F-F8951F0B2359}" type="pres">
      <dgm:prSet presAssocID="{C23D24C6-46CD-43CC-BC00-E3A2C9AA2B42}" presName="sp" presStyleCnt="0"/>
      <dgm:spPr/>
    </dgm:pt>
    <dgm:pt modelId="{A362723F-538C-42DF-BF64-71048CCDA027}" type="pres">
      <dgm:prSet presAssocID="{82572258-AD2D-4F85-AAD6-3863A2EE9CB9}" presName="composite" presStyleCnt="0"/>
      <dgm:spPr/>
    </dgm:pt>
    <dgm:pt modelId="{D4364A4A-443D-458E-ABEA-58F2EBDCFF9C}" type="pres">
      <dgm:prSet presAssocID="{82572258-AD2D-4F85-AAD6-3863A2EE9CB9}" presName="parentText" presStyleLbl="alignNode1" presStyleIdx="2" presStyleCnt="8">
        <dgm:presLayoutVars>
          <dgm:chMax val="1"/>
          <dgm:bulletEnabled val="1"/>
        </dgm:presLayoutVars>
      </dgm:prSet>
      <dgm:spPr/>
    </dgm:pt>
    <dgm:pt modelId="{7F48FA17-E876-417A-9520-9CE0005EDB61}" type="pres">
      <dgm:prSet presAssocID="{82572258-AD2D-4F85-AAD6-3863A2EE9CB9}" presName="descendantText" presStyleLbl="alignAcc1" presStyleIdx="2" presStyleCnt="8">
        <dgm:presLayoutVars>
          <dgm:bulletEnabled val="1"/>
        </dgm:presLayoutVars>
      </dgm:prSet>
      <dgm:spPr/>
    </dgm:pt>
    <dgm:pt modelId="{C3A0AAE2-7593-43E2-93FA-C443F9C5EB5B}" type="pres">
      <dgm:prSet presAssocID="{980AC39A-8C59-4E98-A2DF-07DA19285F36}" presName="sp" presStyleCnt="0"/>
      <dgm:spPr/>
    </dgm:pt>
    <dgm:pt modelId="{3FD21939-27B0-4A4E-AEFC-F6FFF95120AD}" type="pres">
      <dgm:prSet presAssocID="{065C9C99-735C-46A6-8378-94FA78A7005C}" presName="composite" presStyleCnt="0"/>
      <dgm:spPr/>
    </dgm:pt>
    <dgm:pt modelId="{71CDFEB2-93D5-4FCB-AC02-9C26B45D3E78}" type="pres">
      <dgm:prSet presAssocID="{065C9C99-735C-46A6-8378-94FA78A7005C}" presName="parentText" presStyleLbl="alignNode1" presStyleIdx="3" presStyleCnt="8">
        <dgm:presLayoutVars>
          <dgm:chMax val="1"/>
          <dgm:bulletEnabled val="1"/>
        </dgm:presLayoutVars>
      </dgm:prSet>
      <dgm:spPr/>
    </dgm:pt>
    <dgm:pt modelId="{48A612C2-4637-4344-BD4A-5503741ED9A8}" type="pres">
      <dgm:prSet presAssocID="{065C9C99-735C-46A6-8378-94FA78A7005C}" presName="descendantText" presStyleLbl="alignAcc1" presStyleIdx="3" presStyleCnt="8">
        <dgm:presLayoutVars>
          <dgm:bulletEnabled val="1"/>
        </dgm:presLayoutVars>
      </dgm:prSet>
      <dgm:spPr/>
    </dgm:pt>
    <dgm:pt modelId="{3452DF01-C35D-4B3C-8CF9-10AFB56FABC8}" type="pres">
      <dgm:prSet presAssocID="{D234227B-084A-42B8-90CD-A58C9CF3FD17}" presName="sp" presStyleCnt="0"/>
      <dgm:spPr/>
    </dgm:pt>
    <dgm:pt modelId="{58A61EC7-8B20-4775-80CC-AE6AA09203F5}" type="pres">
      <dgm:prSet presAssocID="{D9001026-36E7-4255-B6ED-CB69FD7DD7D1}" presName="composite" presStyleCnt="0"/>
      <dgm:spPr/>
    </dgm:pt>
    <dgm:pt modelId="{71262FE4-63E5-42F2-A34C-85399C926F45}" type="pres">
      <dgm:prSet presAssocID="{D9001026-36E7-4255-B6ED-CB69FD7DD7D1}" presName="parentText" presStyleLbl="alignNode1" presStyleIdx="4" presStyleCnt="8">
        <dgm:presLayoutVars>
          <dgm:chMax val="1"/>
          <dgm:bulletEnabled val="1"/>
        </dgm:presLayoutVars>
      </dgm:prSet>
      <dgm:spPr/>
    </dgm:pt>
    <dgm:pt modelId="{4A296EBC-B50E-41DB-A36A-B76AD1517A70}" type="pres">
      <dgm:prSet presAssocID="{D9001026-36E7-4255-B6ED-CB69FD7DD7D1}" presName="descendantText" presStyleLbl="alignAcc1" presStyleIdx="4" presStyleCnt="8">
        <dgm:presLayoutVars>
          <dgm:bulletEnabled val="1"/>
        </dgm:presLayoutVars>
      </dgm:prSet>
      <dgm:spPr/>
    </dgm:pt>
    <dgm:pt modelId="{CA21DF93-3CFA-4385-BF48-2E5F3413A26C}" type="pres">
      <dgm:prSet presAssocID="{B4DDAD72-ECB8-44B9-A6D0-CEFFF576CF18}" presName="sp" presStyleCnt="0"/>
      <dgm:spPr/>
    </dgm:pt>
    <dgm:pt modelId="{D685C44C-85D2-4CFD-BBDC-33C47F4B095E}" type="pres">
      <dgm:prSet presAssocID="{61911AF2-99FA-4D16-AC3B-31F5EA88C474}" presName="composite" presStyleCnt="0"/>
      <dgm:spPr/>
    </dgm:pt>
    <dgm:pt modelId="{F90487A0-EA86-4CB4-8E99-78EACD4CA37F}" type="pres">
      <dgm:prSet presAssocID="{61911AF2-99FA-4D16-AC3B-31F5EA88C474}" presName="parentText" presStyleLbl="alignNode1" presStyleIdx="5" presStyleCnt="8">
        <dgm:presLayoutVars>
          <dgm:chMax val="1"/>
          <dgm:bulletEnabled val="1"/>
        </dgm:presLayoutVars>
      </dgm:prSet>
      <dgm:spPr/>
    </dgm:pt>
    <dgm:pt modelId="{E070685A-84C1-4687-AD70-CAEB730DFE32}" type="pres">
      <dgm:prSet presAssocID="{61911AF2-99FA-4D16-AC3B-31F5EA88C474}" presName="descendantText" presStyleLbl="alignAcc1" presStyleIdx="5" presStyleCnt="8">
        <dgm:presLayoutVars>
          <dgm:bulletEnabled val="1"/>
        </dgm:presLayoutVars>
      </dgm:prSet>
      <dgm:spPr/>
    </dgm:pt>
    <dgm:pt modelId="{8D434247-0B46-4400-8732-56102068F2D1}" type="pres">
      <dgm:prSet presAssocID="{9EDC74F3-035B-4FB5-9A9B-147FB5EEDB49}" presName="sp" presStyleCnt="0"/>
      <dgm:spPr/>
    </dgm:pt>
    <dgm:pt modelId="{0817766D-7B11-46F8-971B-93E4623D1ECD}" type="pres">
      <dgm:prSet presAssocID="{56ED0788-AC8A-4F8F-B71C-CF56A3166FC7}" presName="composite" presStyleCnt="0"/>
      <dgm:spPr/>
    </dgm:pt>
    <dgm:pt modelId="{CA291420-5C9B-41CD-9828-9AC724FD713F}" type="pres">
      <dgm:prSet presAssocID="{56ED0788-AC8A-4F8F-B71C-CF56A3166FC7}" presName="parentText" presStyleLbl="alignNode1" presStyleIdx="6" presStyleCnt="8">
        <dgm:presLayoutVars>
          <dgm:chMax val="1"/>
          <dgm:bulletEnabled val="1"/>
        </dgm:presLayoutVars>
      </dgm:prSet>
      <dgm:spPr/>
    </dgm:pt>
    <dgm:pt modelId="{822E1561-8E84-40F0-8901-A0D70F08FA11}" type="pres">
      <dgm:prSet presAssocID="{56ED0788-AC8A-4F8F-B71C-CF56A3166FC7}" presName="descendantText" presStyleLbl="alignAcc1" presStyleIdx="6" presStyleCnt="8">
        <dgm:presLayoutVars>
          <dgm:bulletEnabled val="1"/>
        </dgm:presLayoutVars>
      </dgm:prSet>
      <dgm:spPr/>
    </dgm:pt>
    <dgm:pt modelId="{14CBA87B-554F-4758-A7BC-114F9F1F897D}" type="pres">
      <dgm:prSet presAssocID="{0943F71F-F0C9-4ABB-93A1-CC32D0F2D1A3}" presName="sp" presStyleCnt="0"/>
      <dgm:spPr/>
    </dgm:pt>
    <dgm:pt modelId="{BDC8D6DB-3D4A-4945-B04E-FC0385ABA71F}" type="pres">
      <dgm:prSet presAssocID="{C1AF2C25-0021-4B57-9BB3-FA5083EB1547}" presName="composite" presStyleCnt="0"/>
      <dgm:spPr/>
    </dgm:pt>
    <dgm:pt modelId="{E387A877-EB54-44EF-AE65-27606BEA6C6B}" type="pres">
      <dgm:prSet presAssocID="{C1AF2C25-0021-4B57-9BB3-FA5083EB1547}" presName="parentText" presStyleLbl="alignNode1" presStyleIdx="7" presStyleCnt="8">
        <dgm:presLayoutVars>
          <dgm:chMax val="1"/>
          <dgm:bulletEnabled val="1"/>
        </dgm:presLayoutVars>
      </dgm:prSet>
      <dgm:spPr/>
    </dgm:pt>
    <dgm:pt modelId="{5F3838AD-B717-4234-B420-93926B9841C6}" type="pres">
      <dgm:prSet presAssocID="{C1AF2C25-0021-4B57-9BB3-FA5083EB1547}" presName="descendantText" presStyleLbl="alignAcc1" presStyleIdx="7" presStyleCnt="8">
        <dgm:presLayoutVars>
          <dgm:bulletEnabled val="1"/>
        </dgm:presLayoutVars>
      </dgm:prSet>
      <dgm:spPr/>
    </dgm:pt>
  </dgm:ptLst>
  <dgm:cxnLst>
    <dgm:cxn modelId="{17F5EF02-5FB1-488C-B44C-8996D72D7732}" srcId="{56ED0788-AC8A-4F8F-B71C-CF56A3166FC7}" destId="{87F6E76D-85B1-4626-831E-0AE2BE164560}" srcOrd="0" destOrd="0" parTransId="{7FC94C22-9F69-40B3-AF08-1E2DF33503D7}" sibTransId="{D8BBBAD8-0FE1-44F5-BF78-E6BAD4F143A4}"/>
    <dgm:cxn modelId="{A3043609-E449-429C-9D7A-B4783580DC98}" type="presOf" srcId="{87F6E76D-85B1-4626-831E-0AE2BE164560}" destId="{822E1561-8E84-40F0-8901-A0D70F08FA11}" srcOrd="0" destOrd="0" presId="urn:microsoft.com/office/officeart/2005/8/layout/chevron2"/>
    <dgm:cxn modelId="{12F10A12-916A-4226-A8B6-8603E38B4FD4}" srcId="{0E5A6A00-5BAE-4FF3-B255-DB262C892897}" destId="{C1AF2C25-0021-4B57-9BB3-FA5083EB1547}" srcOrd="7" destOrd="0" parTransId="{0DF32064-EC53-4410-83DF-E4AAFC17DA02}" sibTransId="{63414130-9A44-4AB7-92D3-D84446CAD148}"/>
    <dgm:cxn modelId="{707AB819-7FB1-4281-879F-6E63634C0394}" type="presOf" srcId="{CEDD5B5C-1407-4A82-911B-29DE0F45CB1E}" destId="{7F48FA17-E876-417A-9520-9CE0005EDB61}" srcOrd="0" destOrd="0" presId="urn:microsoft.com/office/officeart/2005/8/layout/chevron2"/>
    <dgm:cxn modelId="{E605DD23-71F5-4A38-A476-EE2800799B25}" srcId="{0E5A6A00-5BAE-4FF3-B255-DB262C892897}" destId="{65309D09-9238-400E-BB7B-6C6D4D2F6AEF}" srcOrd="1" destOrd="0" parTransId="{BE975913-F93B-45BE-9A09-DB30B18CD683}" sibTransId="{C23D24C6-46CD-43CC-BC00-E3A2C9AA2B42}"/>
    <dgm:cxn modelId="{75306228-8412-4059-8A99-D5080E7D5E82}" type="presOf" srcId="{E98200A6-0F04-4762-97E4-C22D057C64C9}" destId="{E070685A-84C1-4687-AD70-CAEB730DFE32}" srcOrd="0" destOrd="0" presId="urn:microsoft.com/office/officeart/2005/8/layout/chevron2"/>
    <dgm:cxn modelId="{B218D42A-6093-4578-BFA8-F10E00AB7891}" type="presOf" srcId="{82572258-AD2D-4F85-AAD6-3863A2EE9CB9}" destId="{D4364A4A-443D-458E-ABEA-58F2EBDCFF9C}" srcOrd="0" destOrd="0" presId="urn:microsoft.com/office/officeart/2005/8/layout/chevron2"/>
    <dgm:cxn modelId="{6CC5F62B-A5C9-46CA-978E-F8F6126AC60E}" srcId="{065C9C99-735C-46A6-8378-94FA78A7005C}" destId="{630F108F-52C5-4537-83BE-7E8BC880CD4E}" srcOrd="0" destOrd="0" parTransId="{CAF51C32-97CF-4E44-A246-358F6DDED274}" sibTransId="{96ACE881-BC7E-4F84-9D64-DE2F161C9C35}"/>
    <dgm:cxn modelId="{C60C6A39-9761-4788-8948-38670BF8DF95}" type="presOf" srcId="{630F108F-52C5-4537-83BE-7E8BC880CD4E}" destId="{48A612C2-4637-4344-BD4A-5503741ED9A8}" srcOrd="0" destOrd="0" presId="urn:microsoft.com/office/officeart/2005/8/layout/chevron2"/>
    <dgm:cxn modelId="{95A9DD3E-3C69-4F3D-9D59-56219BB907C9}" srcId="{D9001026-36E7-4255-B6ED-CB69FD7DD7D1}" destId="{221231D5-62A8-456C-AA3B-9F4D2719FD20}" srcOrd="0" destOrd="0" parTransId="{E80EFAA5-9141-4D7F-BCA2-2092401E8A62}" sibTransId="{DB3236E8-F0DA-4027-965A-307AE2D760FF}"/>
    <dgm:cxn modelId="{67488B5C-8B95-4CD7-A601-5322F2FFA8D0}" srcId="{0E5A6A00-5BAE-4FF3-B255-DB262C892897}" destId="{5295F4CB-4CEE-4024-8060-F54CBBCC0C8C}" srcOrd="0" destOrd="0" parTransId="{6ED1A0DC-723E-47DB-AC68-898E7CE1C5B1}" sibTransId="{8D454C02-CB70-474D-BDF7-1090FF7EA2E3}"/>
    <dgm:cxn modelId="{76EBEF63-A9FF-4F19-A42A-3F44113685B6}" type="presOf" srcId="{C1AF2C25-0021-4B57-9BB3-FA5083EB1547}" destId="{E387A877-EB54-44EF-AE65-27606BEA6C6B}" srcOrd="0" destOrd="0" presId="urn:microsoft.com/office/officeart/2005/8/layout/chevron2"/>
    <dgm:cxn modelId="{C91E1765-ACC7-4494-BE29-B42BD8DF528D}" type="presOf" srcId="{5295F4CB-4CEE-4024-8060-F54CBBCC0C8C}" destId="{BCB605C2-4121-46AC-A6A7-9B3997DE7216}" srcOrd="0" destOrd="0" presId="urn:microsoft.com/office/officeart/2005/8/layout/chevron2"/>
    <dgm:cxn modelId="{7C804C4A-7A35-4BA5-BE4F-45DD572D1090}" srcId="{5295F4CB-4CEE-4024-8060-F54CBBCC0C8C}" destId="{B7882477-4F25-4174-B5A8-03526051DABA}" srcOrd="0" destOrd="0" parTransId="{F259CF07-5CE7-48EB-B26A-BD0496853DB5}" sibTransId="{832ED017-E5E3-422F-996C-7A8B100AFC15}"/>
    <dgm:cxn modelId="{F08CBC6F-05C2-42A4-8D3B-C19D065F6A18}" type="presOf" srcId="{B7882477-4F25-4174-B5A8-03526051DABA}" destId="{684E6010-6731-4974-9FF4-64B55B47CCEC}" srcOrd="0" destOrd="0" presId="urn:microsoft.com/office/officeart/2005/8/layout/chevron2"/>
    <dgm:cxn modelId="{DAE7C654-D365-4F30-A4FE-DBB35B8B99A6}" type="presOf" srcId="{221231D5-62A8-456C-AA3B-9F4D2719FD20}" destId="{4A296EBC-B50E-41DB-A36A-B76AD1517A70}" srcOrd="0" destOrd="0" presId="urn:microsoft.com/office/officeart/2005/8/layout/chevron2"/>
    <dgm:cxn modelId="{ACEA9F58-374C-49F2-870A-70B17AA21C49}" type="presOf" srcId="{065C9C99-735C-46A6-8378-94FA78A7005C}" destId="{71CDFEB2-93D5-4FCB-AC02-9C26B45D3E78}" srcOrd="0" destOrd="0" presId="urn:microsoft.com/office/officeart/2005/8/layout/chevron2"/>
    <dgm:cxn modelId="{4CDFE859-FB21-40E9-8640-0218F01CACD8}" srcId="{0E5A6A00-5BAE-4FF3-B255-DB262C892897}" destId="{065C9C99-735C-46A6-8378-94FA78A7005C}" srcOrd="3" destOrd="0" parTransId="{2B7D9591-B571-46BF-8CE1-289DFB4C1BF9}" sibTransId="{D234227B-084A-42B8-90CD-A58C9CF3FD17}"/>
    <dgm:cxn modelId="{1820207D-25D5-42DD-91F1-92A81886205F}" srcId="{0E5A6A00-5BAE-4FF3-B255-DB262C892897}" destId="{D9001026-36E7-4255-B6ED-CB69FD7DD7D1}" srcOrd="4" destOrd="0" parTransId="{3ADE58E7-AFB0-4AD5-A99B-1C13EA8A5A28}" sibTransId="{B4DDAD72-ECB8-44B9-A6D0-CEFFF576CF18}"/>
    <dgm:cxn modelId="{16FF1395-039D-4C1B-AC09-80AC17B13BA1}" type="presOf" srcId="{5AF3CE18-1BE6-40C0-B594-B6D45F6B4BE9}" destId="{5F3838AD-B717-4234-B420-93926B9841C6}" srcOrd="0" destOrd="0" presId="urn:microsoft.com/office/officeart/2005/8/layout/chevron2"/>
    <dgm:cxn modelId="{9FF8279C-2702-4D5A-9B8E-DDD21E93E2D7}" srcId="{65309D09-9238-400E-BB7B-6C6D4D2F6AEF}" destId="{9577737B-331F-4619-9B10-F7B2FC4B114E}" srcOrd="0" destOrd="0" parTransId="{B9934B65-6619-4FC4-8F72-4E3B22B2D16D}" sibTransId="{77F02CC0-18AD-4BC2-95F2-42B144575FBD}"/>
    <dgm:cxn modelId="{E4E6A2A8-D3D2-4271-B26F-08C4D0C27297}" type="presOf" srcId="{D9001026-36E7-4255-B6ED-CB69FD7DD7D1}" destId="{71262FE4-63E5-42F2-A34C-85399C926F45}" srcOrd="0" destOrd="0" presId="urn:microsoft.com/office/officeart/2005/8/layout/chevron2"/>
    <dgm:cxn modelId="{76A722A9-3596-4E24-BC5A-442B93737DE5}" type="presOf" srcId="{0E5A6A00-5BAE-4FF3-B255-DB262C892897}" destId="{734C515B-D515-4B15-82FE-801994BBEA1A}" srcOrd="0" destOrd="0" presId="urn:microsoft.com/office/officeart/2005/8/layout/chevron2"/>
    <dgm:cxn modelId="{35D791BB-E58B-43E2-B10C-D0CAA7C4D0D1}" srcId="{0E5A6A00-5BAE-4FF3-B255-DB262C892897}" destId="{56ED0788-AC8A-4F8F-B71C-CF56A3166FC7}" srcOrd="6" destOrd="0" parTransId="{E59A454F-2DAD-494F-AC8D-7ABCCF006EA5}" sibTransId="{0943F71F-F0C9-4ABB-93A1-CC32D0F2D1A3}"/>
    <dgm:cxn modelId="{E2B311C7-5EB1-43F9-ADFA-0905411E649E}" srcId="{0E5A6A00-5BAE-4FF3-B255-DB262C892897}" destId="{82572258-AD2D-4F85-AAD6-3863A2EE9CB9}" srcOrd="2" destOrd="0" parTransId="{25C27343-2D24-40DD-AD67-EA366C3ECF9A}" sibTransId="{980AC39A-8C59-4E98-A2DF-07DA19285F36}"/>
    <dgm:cxn modelId="{9509C3CE-9ECE-4CD6-8F25-6FAED8FDD1E9}" srcId="{61911AF2-99FA-4D16-AC3B-31F5EA88C474}" destId="{E98200A6-0F04-4762-97E4-C22D057C64C9}" srcOrd="0" destOrd="0" parTransId="{6C73C5B5-4C5E-4FE8-801E-190B466233CE}" sibTransId="{A7F66609-42CA-4C1B-866B-F2F0DE8C7EC0}"/>
    <dgm:cxn modelId="{E348EACF-F6E2-492B-B572-E95568C4E280}" type="presOf" srcId="{9577737B-331F-4619-9B10-F7B2FC4B114E}" destId="{7EE16148-C304-4F71-86DA-620BB3EA73FC}" srcOrd="0" destOrd="0" presId="urn:microsoft.com/office/officeart/2005/8/layout/chevron2"/>
    <dgm:cxn modelId="{BA0CECD7-4F18-4AD8-A151-993F20FDE965}" srcId="{C1AF2C25-0021-4B57-9BB3-FA5083EB1547}" destId="{5AF3CE18-1BE6-40C0-B594-B6D45F6B4BE9}" srcOrd="0" destOrd="0" parTransId="{9079262F-35C2-4C05-B675-8936C3E696B2}" sibTransId="{5ED4446A-96C8-4DA0-A79F-CDE813007F2F}"/>
    <dgm:cxn modelId="{7ABAC8DE-AA22-4277-BC0A-85F25FB90DA6}" srcId="{0E5A6A00-5BAE-4FF3-B255-DB262C892897}" destId="{61911AF2-99FA-4D16-AC3B-31F5EA88C474}" srcOrd="5" destOrd="0" parTransId="{89352159-F09F-4D30-B055-64A56F9B46E3}" sibTransId="{9EDC74F3-035B-4FB5-9A9B-147FB5EEDB49}"/>
    <dgm:cxn modelId="{2FD600E8-BCAC-4B27-B96C-5E22AC513B3F}" srcId="{82572258-AD2D-4F85-AAD6-3863A2EE9CB9}" destId="{CEDD5B5C-1407-4A82-911B-29DE0F45CB1E}" srcOrd="0" destOrd="0" parTransId="{30C3B01C-C505-4F37-B0DD-D7C24A0BF749}" sibTransId="{83A80119-145A-4427-BDF6-78A3EDAF4AF6}"/>
    <dgm:cxn modelId="{B45277E8-2F29-4583-B008-51686B1CE3EB}" type="presOf" srcId="{65309D09-9238-400E-BB7B-6C6D4D2F6AEF}" destId="{0A0D1B36-7AF7-46DC-A2D2-116CD4537A6F}" srcOrd="0" destOrd="0" presId="urn:microsoft.com/office/officeart/2005/8/layout/chevron2"/>
    <dgm:cxn modelId="{0D5D83EE-3BEB-4633-A842-59ACAA0B00BC}" type="presOf" srcId="{61911AF2-99FA-4D16-AC3B-31F5EA88C474}" destId="{F90487A0-EA86-4CB4-8E99-78EACD4CA37F}" srcOrd="0" destOrd="0" presId="urn:microsoft.com/office/officeart/2005/8/layout/chevron2"/>
    <dgm:cxn modelId="{2AB12CFA-2984-4A17-AD95-07BA40DE5AB1}" type="presOf" srcId="{56ED0788-AC8A-4F8F-B71C-CF56A3166FC7}" destId="{CA291420-5C9B-41CD-9828-9AC724FD713F}" srcOrd="0" destOrd="0" presId="urn:microsoft.com/office/officeart/2005/8/layout/chevron2"/>
    <dgm:cxn modelId="{5C49A05D-33E7-4968-BA07-F859268BEAE6}" type="presParOf" srcId="{734C515B-D515-4B15-82FE-801994BBEA1A}" destId="{B9654987-6619-4E68-B5DE-A7296001E000}" srcOrd="0" destOrd="0" presId="urn:microsoft.com/office/officeart/2005/8/layout/chevron2"/>
    <dgm:cxn modelId="{D6AAB899-2373-4378-8DA2-D7E815943C88}" type="presParOf" srcId="{B9654987-6619-4E68-B5DE-A7296001E000}" destId="{BCB605C2-4121-46AC-A6A7-9B3997DE7216}" srcOrd="0" destOrd="0" presId="urn:microsoft.com/office/officeart/2005/8/layout/chevron2"/>
    <dgm:cxn modelId="{37804D66-163F-4F3A-996A-FBD3669D054F}" type="presParOf" srcId="{B9654987-6619-4E68-B5DE-A7296001E000}" destId="{684E6010-6731-4974-9FF4-64B55B47CCEC}" srcOrd="1" destOrd="0" presId="urn:microsoft.com/office/officeart/2005/8/layout/chevron2"/>
    <dgm:cxn modelId="{0CB92577-1F25-427F-A627-802F211A983A}" type="presParOf" srcId="{734C515B-D515-4B15-82FE-801994BBEA1A}" destId="{0257A3A4-3568-429C-8F49-BAE6F8514E62}" srcOrd="1" destOrd="0" presId="urn:microsoft.com/office/officeart/2005/8/layout/chevron2"/>
    <dgm:cxn modelId="{C2E57406-942D-4679-8B1B-BA965962D500}" type="presParOf" srcId="{734C515B-D515-4B15-82FE-801994BBEA1A}" destId="{0E0CF3BA-D4D0-47FE-BB77-7F845A0FA430}" srcOrd="2" destOrd="0" presId="urn:microsoft.com/office/officeart/2005/8/layout/chevron2"/>
    <dgm:cxn modelId="{1F2893F4-FCE4-4A87-A93D-35B7302B789B}" type="presParOf" srcId="{0E0CF3BA-D4D0-47FE-BB77-7F845A0FA430}" destId="{0A0D1B36-7AF7-46DC-A2D2-116CD4537A6F}" srcOrd="0" destOrd="0" presId="urn:microsoft.com/office/officeart/2005/8/layout/chevron2"/>
    <dgm:cxn modelId="{D3DDB64C-D5D4-48EF-B141-74D9CFDEE0F4}" type="presParOf" srcId="{0E0CF3BA-D4D0-47FE-BB77-7F845A0FA430}" destId="{7EE16148-C304-4F71-86DA-620BB3EA73FC}" srcOrd="1" destOrd="0" presId="urn:microsoft.com/office/officeart/2005/8/layout/chevron2"/>
    <dgm:cxn modelId="{7F9097DB-555F-44CC-8881-9F68DBF7FE06}" type="presParOf" srcId="{734C515B-D515-4B15-82FE-801994BBEA1A}" destId="{21ECB085-C020-419D-870F-F8951F0B2359}" srcOrd="3" destOrd="0" presId="urn:microsoft.com/office/officeart/2005/8/layout/chevron2"/>
    <dgm:cxn modelId="{E30E2D9B-6546-4924-9BE5-EB1DDD6E3807}" type="presParOf" srcId="{734C515B-D515-4B15-82FE-801994BBEA1A}" destId="{A362723F-538C-42DF-BF64-71048CCDA027}" srcOrd="4" destOrd="0" presId="urn:microsoft.com/office/officeart/2005/8/layout/chevron2"/>
    <dgm:cxn modelId="{95A4E167-7551-4C07-8586-45374D90C838}" type="presParOf" srcId="{A362723F-538C-42DF-BF64-71048CCDA027}" destId="{D4364A4A-443D-458E-ABEA-58F2EBDCFF9C}" srcOrd="0" destOrd="0" presId="urn:microsoft.com/office/officeart/2005/8/layout/chevron2"/>
    <dgm:cxn modelId="{FF7F378C-B9A9-4284-AA23-6964A44A1281}" type="presParOf" srcId="{A362723F-538C-42DF-BF64-71048CCDA027}" destId="{7F48FA17-E876-417A-9520-9CE0005EDB61}" srcOrd="1" destOrd="0" presId="urn:microsoft.com/office/officeart/2005/8/layout/chevron2"/>
    <dgm:cxn modelId="{6F9B4200-54C9-4B00-B4F4-1366DACB930E}" type="presParOf" srcId="{734C515B-D515-4B15-82FE-801994BBEA1A}" destId="{C3A0AAE2-7593-43E2-93FA-C443F9C5EB5B}" srcOrd="5" destOrd="0" presId="urn:microsoft.com/office/officeart/2005/8/layout/chevron2"/>
    <dgm:cxn modelId="{BB67E5C6-EBA4-4A28-B54F-BBDFD5728909}" type="presParOf" srcId="{734C515B-D515-4B15-82FE-801994BBEA1A}" destId="{3FD21939-27B0-4A4E-AEFC-F6FFF95120AD}" srcOrd="6" destOrd="0" presId="urn:microsoft.com/office/officeart/2005/8/layout/chevron2"/>
    <dgm:cxn modelId="{A4C3177A-67E9-4FC5-9155-91363DB8C8CE}" type="presParOf" srcId="{3FD21939-27B0-4A4E-AEFC-F6FFF95120AD}" destId="{71CDFEB2-93D5-4FCB-AC02-9C26B45D3E78}" srcOrd="0" destOrd="0" presId="urn:microsoft.com/office/officeart/2005/8/layout/chevron2"/>
    <dgm:cxn modelId="{E19089C1-0A7F-462E-85AC-22C6A986115C}" type="presParOf" srcId="{3FD21939-27B0-4A4E-AEFC-F6FFF95120AD}" destId="{48A612C2-4637-4344-BD4A-5503741ED9A8}" srcOrd="1" destOrd="0" presId="urn:microsoft.com/office/officeart/2005/8/layout/chevron2"/>
    <dgm:cxn modelId="{CEC465ED-7A32-4DED-A3AF-C634863F746B}" type="presParOf" srcId="{734C515B-D515-4B15-82FE-801994BBEA1A}" destId="{3452DF01-C35D-4B3C-8CF9-10AFB56FABC8}" srcOrd="7" destOrd="0" presId="urn:microsoft.com/office/officeart/2005/8/layout/chevron2"/>
    <dgm:cxn modelId="{7139CE62-5CD8-4746-8619-E13F78DD33AD}" type="presParOf" srcId="{734C515B-D515-4B15-82FE-801994BBEA1A}" destId="{58A61EC7-8B20-4775-80CC-AE6AA09203F5}" srcOrd="8" destOrd="0" presId="urn:microsoft.com/office/officeart/2005/8/layout/chevron2"/>
    <dgm:cxn modelId="{32944B0C-BB6D-4C45-9AD8-258927A2B5D9}" type="presParOf" srcId="{58A61EC7-8B20-4775-80CC-AE6AA09203F5}" destId="{71262FE4-63E5-42F2-A34C-85399C926F45}" srcOrd="0" destOrd="0" presId="urn:microsoft.com/office/officeart/2005/8/layout/chevron2"/>
    <dgm:cxn modelId="{1BD20E5C-BAC8-4568-921A-A3C6F8EBC239}" type="presParOf" srcId="{58A61EC7-8B20-4775-80CC-AE6AA09203F5}" destId="{4A296EBC-B50E-41DB-A36A-B76AD1517A70}" srcOrd="1" destOrd="0" presId="urn:microsoft.com/office/officeart/2005/8/layout/chevron2"/>
    <dgm:cxn modelId="{86A7921A-C17F-4060-98A2-55167924FA49}" type="presParOf" srcId="{734C515B-D515-4B15-82FE-801994BBEA1A}" destId="{CA21DF93-3CFA-4385-BF48-2E5F3413A26C}" srcOrd="9" destOrd="0" presId="urn:microsoft.com/office/officeart/2005/8/layout/chevron2"/>
    <dgm:cxn modelId="{3A7FAE50-577E-4C07-84A7-E03AB8B84BF1}" type="presParOf" srcId="{734C515B-D515-4B15-82FE-801994BBEA1A}" destId="{D685C44C-85D2-4CFD-BBDC-33C47F4B095E}" srcOrd="10" destOrd="0" presId="urn:microsoft.com/office/officeart/2005/8/layout/chevron2"/>
    <dgm:cxn modelId="{C38D6A9C-370F-4844-BC2D-0D5D0684C5BD}" type="presParOf" srcId="{D685C44C-85D2-4CFD-BBDC-33C47F4B095E}" destId="{F90487A0-EA86-4CB4-8E99-78EACD4CA37F}" srcOrd="0" destOrd="0" presId="urn:microsoft.com/office/officeart/2005/8/layout/chevron2"/>
    <dgm:cxn modelId="{FACEF607-28EF-4471-BA1C-3173A3092083}" type="presParOf" srcId="{D685C44C-85D2-4CFD-BBDC-33C47F4B095E}" destId="{E070685A-84C1-4687-AD70-CAEB730DFE32}" srcOrd="1" destOrd="0" presId="urn:microsoft.com/office/officeart/2005/8/layout/chevron2"/>
    <dgm:cxn modelId="{0320B9E1-6743-4A81-B18B-6E6BA322A10B}" type="presParOf" srcId="{734C515B-D515-4B15-82FE-801994BBEA1A}" destId="{8D434247-0B46-4400-8732-56102068F2D1}" srcOrd="11" destOrd="0" presId="urn:microsoft.com/office/officeart/2005/8/layout/chevron2"/>
    <dgm:cxn modelId="{C04568A0-7D6D-4E00-8A22-DA360F899EA4}" type="presParOf" srcId="{734C515B-D515-4B15-82FE-801994BBEA1A}" destId="{0817766D-7B11-46F8-971B-93E4623D1ECD}" srcOrd="12" destOrd="0" presId="urn:microsoft.com/office/officeart/2005/8/layout/chevron2"/>
    <dgm:cxn modelId="{3C1FA3D1-F6D4-4B9D-8351-ED79C2212BAF}" type="presParOf" srcId="{0817766D-7B11-46F8-971B-93E4623D1ECD}" destId="{CA291420-5C9B-41CD-9828-9AC724FD713F}" srcOrd="0" destOrd="0" presId="urn:microsoft.com/office/officeart/2005/8/layout/chevron2"/>
    <dgm:cxn modelId="{FC16F237-897B-4DA5-ABDB-4C16BE251355}" type="presParOf" srcId="{0817766D-7B11-46F8-971B-93E4623D1ECD}" destId="{822E1561-8E84-40F0-8901-A0D70F08FA11}" srcOrd="1" destOrd="0" presId="urn:microsoft.com/office/officeart/2005/8/layout/chevron2"/>
    <dgm:cxn modelId="{74E7B98A-CD25-4556-83FD-59C8547A34FA}" type="presParOf" srcId="{734C515B-D515-4B15-82FE-801994BBEA1A}" destId="{14CBA87B-554F-4758-A7BC-114F9F1F897D}" srcOrd="13" destOrd="0" presId="urn:microsoft.com/office/officeart/2005/8/layout/chevron2"/>
    <dgm:cxn modelId="{D716CAC8-F774-4D8F-B758-D5708046B48B}" type="presParOf" srcId="{734C515B-D515-4B15-82FE-801994BBEA1A}" destId="{BDC8D6DB-3D4A-4945-B04E-FC0385ABA71F}" srcOrd="14" destOrd="0" presId="urn:microsoft.com/office/officeart/2005/8/layout/chevron2"/>
    <dgm:cxn modelId="{DD27FE34-6119-4424-9F81-24A0BBF5C9DB}" type="presParOf" srcId="{BDC8D6DB-3D4A-4945-B04E-FC0385ABA71F}" destId="{E387A877-EB54-44EF-AE65-27606BEA6C6B}" srcOrd="0" destOrd="0" presId="urn:microsoft.com/office/officeart/2005/8/layout/chevron2"/>
    <dgm:cxn modelId="{59A26AF5-17CC-42AC-938D-63A769402C8B}" type="presParOf" srcId="{BDC8D6DB-3D4A-4945-B04E-FC0385ABA71F}" destId="{5F3838AD-B717-4234-B420-93926B9841C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84FC19-BE37-493D-8500-D319C6CC90CA}">
      <dsp:nvSpPr>
        <dsp:cNvPr id="0" name=""/>
        <dsp:cNvSpPr/>
      </dsp:nvSpPr>
      <dsp:spPr>
        <a:xfrm>
          <a:off x="3001074" y="1295048"/>
          <a:ext cx="210514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66154"/>
              </a:moveTo>
              <a:lnTo>
                <a:pt x="2105140" y="4572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F31FA2-044A-4358-8BC1-306F5D0C1E3E}">
      <dsp:nvSpPr>
        <dsp:cNvPr id="0" name=""/>
        <dsp:cNvSpPr/>
      </dsp:nvSpPr>
      <dsp:spPr>
        <a:xfrm>
          <a:off x="4719505" y="3922392"/>
          <a:ext cx="91440" cy="1998897"/>
        </a:xfrm>
        <a:custGeom>
          <a:avLst/>
          <a:gdLst/>
          <a:ahLst/>
          <a:cxnLst/>
          <a:rect l="0" t="0" r="0" b="0"/>
          <a:pathLst>
            <a:path>
              <a:moveTo>
                <a:pt x="85210" y="0"/>
              </a:moveTo>
              <a:lnTo>
                <a:pt x="45720" y="199889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830655-F73B-48AA-BE9B-3F1BDBFF761C}">
      <dsp:nvSpPr>
        <dsp:cNvPr id="0" name=""/>
        <dsp:cNvSpPr/>
      </dsp:nvSpPr>
      <dsp:spPr>
        <a:xfrm>
          <a:off x="4709861" y="3922392"/>
          <a:ext cx="91440" cy="1913527"/>
        </a:xfrm>
        <a:custGeom>
          <a:avLst/>
          <a:gdLst/>
          <a:ahLst/>
          <a:cxnLst/>
          <a:rect l="0" t="0" r="0" b="0"/>
          <a:pathLst>
            <a:path>
              <a:moveTo>
                <a:pt x="94854" y="0"/>
              </a:moveTo>
              <a:lnTo>
                <a:pt x="94854" y="1913527"/>
              </a:lnTo>
              <a:lnTo>
                <a:pt x="45720" y="191352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A65320-5105-48A3-B35A-8A7F5D8E9139}">
      <dsp:nvSpPr>
        <dsp:cNvPr id="0" name=""/>
        <dsp:cNvSpPr/>
      </dsp:nvSpPr>
      <dsp:spPr>
        <a:xfrm>
          <a:off x="2062867" y="2488136"/>
          <a:ext cx="1941032" cy="6987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8779"/>
              </a:lnTo>
              <a:lnTo>
                <a:pt x="1941032" y="69877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C45CA4-7966-485B-B6B1-43EC4CB6C2CF}">
      <dsp:nvSpPr>
        <dsp:cNvPr id="0" name=""/>
        <dsp:cNvSpPr/>
      </dsp:nvSpPr>
      <dsp:spPr>
        <a:xfrm>
          <a:off x="971945" y="3483775"/>
          <a:ext cx="670240" cy="14242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4219"/>
              </a:lnTo>
              <a:lnTo>
                <a:pt x="670240" y="142421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0F6E6F-A6AC-4065-AB4A-EE2D00C9C6C3}">
      <dsp:nvSpPr>
        <dsp:cNvPr id="0" name=""/>
        <dsp:cNvSpPr/>
      </dsp:nvSpPr>
      <dsp:spPr>
        <a:xfrm>
          <a:off x="971945" y="3483775"/>
          <a:ext cx="550994" cy="14122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50994" y="141222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58115C-0849-4BB2-A445-2D1BE668BECD}">
      <dsp:nvSpPr>
        <dsp:cNvPr id="0" name=""/>
        <dsp:cNvSpPr/>
      </dsp:nvSpPr>
      <dsp:spPr>
        <a:xfrm>
          <a:off x="1818762" y="2488136"/>
          <a:ext cx="244104" cy="516203"/>
        </a:xfrm>
        <a:custGeom>
          <a:avLst/>
          <a:gdLst/>
          <a:ahLst/>
          <a:cxnLst/>
          <a:rect l="0" t="0" r="0" b="0"/>
          <a:pathLst>
            <a:path>
              <a:moveTo>
                <a:pt x="244104" y="0"/>
              </a:moveTo>
              <a:lnTo>
                <a:pt x="244104" y="516203"/>
              </a:lnTo>
              <a:lnTo>
                <a:pt x="0" y="51620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97A6D2-49A8-4170-B055-9F6E1BC054D3}">
      <dsp:nvSpPr>
        <dsp:cNvPr id="0" name=""/>
        <dsp:cNvSpPr/>
      </dsp:nvSpPr>
      <dsp:spPr>
        <a:xfrm>
          <a:off x="2062867" y="1361203"/>
          <a:ext cx="938207" cy="123580"/>
        </a:xfrm>
        <a:custGeom>
          <a:avLst/>
          <a:gdLst/>
          <a:ahLst/>
          <a:cxnLst/>
          <a:rect l="0" t="0" r="0" b="0"/>
          <a:pathLst>
            <a:path>
              <a:moveTo>
                <a:pt x="938207" y="0"/>
              </a:moveTo>
              <a:lnTo>
                <a:pt x="938207" y="63957"/>
              </a:lnTo>
              <a:lnTo>
                <a:pt x="0" y="63957"/>
              </a:lnTo>
              <a:lnTo>
                <a:pt x="0" y="12358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446389-91D5-4AE2-994B-18953EB15438}">
      <dsp:nvSpPr>
        <dsp:cNvPr id="0" name=""/>
        <dsp:cNvSpPr/>
      </dsp:nvSpPr>
      <dsp:spPr>
        <a:xfrm>
          <a:off x="1320849" y="0"/>
          <a:ext cx="3360450" cy="136120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b="1" kern="1200" dirty="0">
            <a:solidFill>
              <a:schemeClr val="bg1"/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b="1" kern="1200" dirty="0">
            <a:solidFill>
              <a:schemeClr val="bg1"/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bg1"/>
              </a:solidFill>
            </a:rPr>
            <a:t>               </a:t>
          </a:r>
          <a:r>
            <a:rPr lang="ru-RU" sz="2000" b="1" i="1" kern="1200" dirty="0">
              <a:solidFill>
                <a:schemeClr val="bg1"/>
              </a:solidFill>
            </a:rPr>
            <a:t>ІМУНІТЕТ</a:t>
          </a:r>
        </a:p>
      </dsp:txBody>
      <dsp:txXfrm>
        <a:off x="1320849" y="0"/>
        <a:ext cx="3360450" cy="1361203"/>
      </dsp:txXfrm>
    </dsp:sp>
    <dsp:sp modelId="{D6C10715-3308-4BF4-82FE-3FDBFA249C3F}">
      <dsp:nvSpPr>
        <dsp:cNvPr id="0" name=""/>
        <dsp:cNvSpPr/>
      </dsp:nvSpPr>
      <dsp:spPr>
        <a:xfrm>
          <a:off x="1008110" y="1484783"/>
          <a:ext cx="2109512" cy="1003352"/>
        </a:xfrm>
        <a:prstGeom prst="snip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СПЕЦЕФІЧНИЙ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(</a:t>
          </a:r>
          <a:r>
            <a:rPr lang="ru-RU" sz="1100" b="1" kern="1200" dirty="0" err="1"/>
            <a:t>антитіла</a:t>
          </a:r>
          <a:r>
            <a:rPr lang="ru-RU" sz="1100" b="1" kern="1200" dirty="0"/>
            <a:t>, </a:t>
          </a:r>
          <a:r>
            <a:rPr lang="ru-RU" sz="1100" b="1" kern="1200" dirty="0" err="1"/>
            <a:t>Т-лімфоцити</a:t>
          </a:r>
          <a:r>
            <a:rPr lang="ru-RU" sz="1100" b="1" kern="1200" dirty="0"/>
            <a:t>)</a:t>
          </a:r>
        </a:p>
      </dsp:txBody>
      <dsp:txXfrm>
        <a:off x="1008110" y="1484783"/>
        <a:ext cx="2109512" cy="1003352"/>
      </dsp:txXfrm>
    </dsp:sp>
    <dsp:sp modelId="{7F44343C-5AE5-4C06-B6C1-A4876EDEA911}">
      <dsp:nvSpPr>
        <dsp:cNvPr id="0" name=""/>
        <dsp:cNvSpPr/>
      </dsp:nvSpPr>
      <dsp:spPr>
        <a:xfrm>
          <a:off x="125127" y="2524903"/>
          <a:ext cx="1693634" cy="958871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b="1" i="1" kern="1200">
            <a:solidFill>
              <a:sysClr val="windowText" lastClr="000000"/>
            </a:solidFill>
          </a:endParaRP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b="1" i="1" kern="1200">
            <a:solidFill>
              <a:sysClr val="windowText" lastClr="000000"/>
            </a:solidFill>
          </a:endParaRP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i="1" kern="1200">
              <a:solidFill>
                <a:sysClr val="windowText" lastClr="000000"/>
              </a:solidFill>
            </a:rPr>
            <a:t>		</a:t>
          </a:r>
          <a:r>
            <a:rPr lang="ru-RU" sz="1600" b="1" i="1" kern="1200">
              <a:solidFill>
                <a:sysClr val="windowText" lastClr="000000"/>
              </a:solidFill>
            </a:rPr>
            <a:t>ПРИРОДНІЙ</a:t>
          </a:r>
        </a:p>
      </dsp:txBody>
      <dsp:txXfrm>
        <a:off x="125127" y="2524903"/>
        <a:ext cx="1693634" cy="958871"/>
      </dsp:txXfrm>
    </dsp:sp>
    <dsp:sp modelId="{17821573-686B-4461-A5F2-46D36EF3228B}">
      <dsp:nvSpPr>
        <dsp:cNvPr id="0" name=""/>
        <dsp:cNvSpPr/>
      </dsp:nvSpPr>
      <dsp:spPr>
        <a:xfrm>
          <a:off x="5004" y="4085781"/>
          <a:ext cx="1517934" cy="1620443"/>
        </a:xfrm>
        <a:prstGeom prst="roundRect">
          <a:avLst/>
        </a:pr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>
              <a:solidFill>
                <a:sysClr val="windowText" lastClr="000000"/>
              </a:solidFill>
            </a:rPr>
            <a:t>ВРОДЖЕНИЙ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>
              <a:solidFill>
                <a:sysClr val="windowText" lastClr="000000"/>
              </a:solidFill>
            </a:rPr>
            <a:t>(</a:t>
          </a:r>
          <a:r>
            <a:rPr lang="uk-UA" sz="1100" b="1" kern="1200">
              <a:solidFill>
                <a:sysClr val="windowText" lastClr="000000"/>
              </a:solidFill>
            </a:rPr>
            <a:t>передається від матері до дитини)</a:t>
          </a:r>
          <a:endParaRPr lang="ru-RU" sz="1100" b="1" kern="1200">
            <a:solidFill>
              <a:sysClr val="windowText" lastClr="000000"/>
            </a:solidFill>
          </a:endParaRPr>
        </a:p>
      </dsp:txBody>
      <dsp:txXfrm>
        <a:off x="5004" y="4085781"/>
        <a:ext cx="1517934" cy="1620443"/>
      </dsp:txXfrm>
    </dsp:sp>
    <dsp:sp modelId="{62BF2A52-60EF-4DB4-AEEC-BD99A95B9A94}">
      <dsp:nvSpPr>
        <dsp:cNvPr id="0" name=""/>
        <dsp:cNvSpPr/>
      </dsp:nvSpPr>
      <dsp:spPr>
        <a:xfrm>
          <a:off x="1642185" y="4085781"/>
          <a:ext cx="1380359" cy="1644426"/>
        </a:xfrm>
        <a:prstGeom prst="roundRect">
          <a:avLst/>
        </a:pr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b="1" kern="1200">
              <a:solidFill>
                <a:sysClr val="windowText" lastClr="000000"/>
              </a:solidFill>
            </a:rPr>
            <a:t>НАБУТИЙ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b="1" kern="1200">
              <a:solidFill>
                <a:sysClr val="windowText" lastClr="000000"/>
              </a:solidFill>
            </a:rPr>
            <a:t>(внаслідок перенесення хвороби)</a:t>
          </a:r>
          <a:endParaRPr lang="ru-RU" sz="1100" b="1" kern="1200">
            <a:solidFill>
              <a:sysClr val="windowText" lastClr="000000"/>
            </a:solidFill>
          </a:endParaRPr>
        </a:p>
      </dsp:txBody>
      <dsp:txXfrm>
        <a:off x="1642185" y="4085781"/>
        <a:ext cx="1380359" cy="1644426"/>
      </dsp:txXfrm>
    </dsp:sp>
    <dsp:sp modelId="{C0DC1269-AEB9-4E2A-AA81-F29E3230161B}">
      <dsp:nvSpPr>
        <dsp:cNvPr id="0" name=""/>
        <dsp:cNvSpPr/>
      </dsp:nvSpPr>
      <dsp:spPr>
        <a:xfrm>
          <a:off x="4003899" y="2451440"/>
          <a:ext cx="1601634" cy="1470952"/>
        </a:xfrm>
        <a:prstGeom prst="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b="1" i="1" kern="1200">
            <a:solidFill>
              <a:sysClr val="windowText" lastClr="000000"/>
            </a:solidFill>
          </a:endParaRP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i="1" kern="1200">
              <a:solidFill>
                <a:sysClr val="windowText" lastClr="000000"/>
              </a:solidFill>
            </a:rPr>
            <a:t>   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b="1" i="1" kern="1200">
            <a:solidFill>
              <a:sysClr val="windowText" lastClr="000000"/>
            </a:solidFill>
          </a:endParaRP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i="1" kern="1200">
              <a:solidFill>
                <a:sysClr val="windowText" lastClr="000000"/>
              </a:solidFill>
            </a:rPr>
            <a:t>                  </a:t>
          </a:r>
          <a:r>
            <a:rPr lang="ru-RU" sz="1600" b="1" i="1" kern="1200">
              <a:solidFill>
                <a:sysClr val="windowText" lastClr="000000"/>
              </a:solidFill>
            </a:rPr>
            <a:t>ШТУЧНИЙ</a:t>
          </a:r>
        </a:p>
      </dsp:txBody>
      <dsp:txXfrm>
        <a:off x="4003899" y="2451440"/>
        <a:ext cx="1601634" cy="1470952"/>
      </dsp:txXfrm>
    </dsp:sp>
    <dsp:sp modelId="{C0FA8AA9-2E09-41FB-9A02-D2B58E9AE963}">
      <dsp:nvSpPr>
        <dsp:cNvPr id="0" name=""/>
        <dsp:cNvSpPr/>
      </dsp:nvSpPr>
      <dsp:spPr>
        <a:xfrm>
          <a:off x="3362179" y="5002478"/>
          <a:ext cx="1393402" cy="1666881"/>
        </a:xfrm>
        <a:prstGeom prst="roundRect">
          <a:avLst/>
        </a:prstGeom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kern="1200"/>
            <a:t>АКТИВНИЙ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kern="1200"/>
            <a:t>(з'являється після щеплення)</a:t>
          </a:r>
          <a:endParaRPr lang="ru-RU" sz="1100" kern="1200"/>
        </a:p>
      </dsp:txBody>
      <dsp:txXfrm>
        <a:off x="3362179" y="5002478"/>
        <a:ext cx="1393402" cy="1666881"/>
      </dsp:txXfrm>
    </dsp:sp>
    <dsp:sp modelId="{5C58F2B8-72BE-4A10-BA67-9CEBC683400C}">
      <dsp:nvSpPr>
        <dsp:cNvPr id="0" name=""/>
        <dsp:cNvSpPr/>
      </dsp:nvSpPr>
      <dsp:spPr>
        <a:xfrm>
          <a:off x="4765225" y="5173218"/>
          <a:ext cx="1355454" cy="1496141"/>
        </a:xfrm>
        <a:prstGeom prst="roundRect">
          <a:avLst/>
        </a:prstGeom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kern="1200"/>
            <a:t>ПАСИВНИЙ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kern="1200"/>
            <a:t>(після введення  лікувальної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kern="1200"/>
            <a:t>сироватки)</a:t>
          </a:r>
          <a:endParaRPr lang="ru-RU" sz="1100" kern="1200"/>
        </a:p>
      </dsp:txBody>
      <dsp:txXfrm>
        <a:off x="4765225" y="5173218"/>
        <a:ext cx="1355454" cy="1496141"/>
      </dsp:txXfrm>
    </dsp:sp>
    <dsp:sp modelId="{55CC7823-1EC3-4FA9-AD21-D20ACF4C2A9D}">
      <dsp:nvSpPr>
        <dsp:cNvPr id="0" name=""/>
        <dsp:cNvSpPr/>
      </dsp:nvSpPr>
      <dsp:spPr>
        <a:xfrm>
          <a:off x="4176462" y="1340768"/>
          <a:ext cx="1859505" cy="907678"/>
        </a:xfrm>
        <a:prstGeom prst="snip1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НЕСПЕЦЕФІЧНИЙ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(</a:t>
          </a:r>
          <a:r>
            <a:rPr lang="ru-RU" sz="1100" b="1" kern="1200" dirty="0" err="1"/>
            <a:t>шкіра</a:t>
          </a:r>
          <a:r>
            <a:rPr lang="ru-RU" sz="1100" b="1" kern="1200" dirty="0"/>
            <a:t>, </a:t>
          </a:r>
          <a:r>
            <a:rPr lang="ru-RU" sz="1100" b="1" kern="1200" dirty="0" err="1"/>
            <a:t>травна</a:t>
          </a:r>
          <a:r>
            <a:rPr lang="ru-RU" sz="1100" b="1" kern="1200" dirty="0"/>
            <a:t> система, </a:t>
          </a:r>
          <a:r>
            <a:rPr lang="ru-RU" sz="1100" b="1" kern="1200" dirty="0" err="1"/>
            <a:t>дихальна</a:t>
          </a:r>
          <a:r>
            <a:rPr lang="ru-RU" sz="1100" b="1" kern="1200" dirty="0"/>
            <a:t> система, </a:t>
          </a:r>
          <a:r>
            <a:rPr lang="uk-UA" sz="1100" b="1" kern="1200" dirty="0"/>
            <a:t>інтерферон, </a:t>
          </a:r>
          <a:r>
            <a:rPr lang="uk-UA" sz="1100" b="1" kern="1200" dirty="0" err="1"/>
            <a:t>фагцити</a:t>
          </a:r>
          <a:r>
            <a:rPr lang="ru-RU" sz="1100" b="1" kern="1200" dirty="0"/>
            <a:t>)</a:t>
          </a:r>
        </a:p>
      </dsp:txBody>
      <dsp:txXfrm>
        <a:off x="4176462" y="1340768"/>
        <a:ext cx="1859505" cy="9076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DC9E4C-894B-4261-89C6-3CC5F1262C5B}">
      <dsp:nvSpPr>
        <dsp:cNvPr id="0" name=""/>
        <dsp:cNvSpPr/>
      </dsp:nvSpPr>
      <dsp:spPr>
        <a:xfrm>
          <a:off x="2438400" y="496"/>
          <a:ext cx="3657600" cy="1934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400" kern="1200" dirty="0"/>
            <a:t>Природжений 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400" kern="1200" dirty="0"/>
            <a:t>Набутий </a:t>
          </a:r>
          <a:endParaRPr lang="ru-RU" sz="2400" kern="1200" dirty="0"/>
        </a:p>
      </dsp:txBody>
      <dsp:txXfrm>
        <a:off x="2438400" y="496"/>
        <a:ext cx="3657600" cy="1934765"/>
      </dsp:txXfrm>
    </dsp:sp>
    <dsp:sp modelId="{245B58B4-5E11-471A-AA70-D15A9C1A0A6F}">
      <dsp:nvSpPr>
        <dsp:cNvPr id="0" name=""/>
        <dsp:cNvSpPr/>
      </dsp:nvSpPr>
      <dsp:spPr>
        <a:xfrm>
          <a:off x="0" y="496"/>
          <a:ext cx="2438400" cy="193476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5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5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kern="1200" dirty="0"/>
            <a:t>Природній </a:t>
          </a:r>
          <a:endParaRPr lang="ru-RU" sz="3100" kern="1200" dirty="0"/>
        </a:p>
      </dsp:txBody>
      <dsp:txXfrm>
        <a:off x="0" y="496"/>
        <a:ext cx="2438400" cy="1934765"/>
      </dsp:txXfrm>
    </dsp:sp>
    <dsp:sp modelId="{351D1AE3-9986-4325-8C3C-4DB61D161CC9}">
      <dsp:nvSpPr>
        <dsp:cNvPr id="0" name=""/>
        <dsp:cNvSpPr/>
      </dsp:nvSpPr>
      <dsp:spPr>
        <a:xfrm>
          <a:off x="2438400" y="2128738"/>
          <a:ext cx="3657600" cy="1934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302232"/>
            <a:satOff val="-24813"/>
            <a:lumOff val="-697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02232"/>
              <a:satOff val="-24813"/>
              <a:lumOff val="-697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400" kern="1200" dirty="0"/>
            <a:t>Активний 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400" kern="1200" dirty="0"/>
            <a:t>Пасивний </a:t>
          </a:r>
          <a:endParaRPr lang="ru-RU" sz="2400" kern="1200" dirty="0"/>
        </a:p>
      </dsp:txBody>
      <dsp:txXfrm>
        <a:off x="2438400" y="2128738"/>
        <a:ext cx="3657600" cy="1934765"/>
      </dsp:txXfrm>
    </dsp:sp>
    <dsp:sp modelId="{3D6F8CC0-15B2-4C53-874F-064E427277E1}">
      <dsp:nvSpPr>
        <dsp:cNvPr id="0" name=""/>
        <dsp:cNvSpPr/>
      </dsp:nvSpPr>
      <dsp:spPr>
        <a:xfrm>
          <a:off x="0" y="2128738"/>
          <a:ext cx="2438400" cy="1934765"/>
        </a:xfrm>
        <a:prstGeom prst="roundRect">
          <a:avLst/>
        </a:prstGeom>
        <a:gradFill rotWithShape="0">
          <a:gsLst>
            <a:gs pos="0">
              <a:schemeClr val="accent5">
                <a:hueOff val="-277527"/>
                <a:satOff val="-26527"/>
                <a:lumOff val="-26668"/>
                <a:alphaOff val="0"/>
                <a:tint val="35000"/>
                <a:satMod val="260000"/>
              </a:schemeClr>
            </a:gs>
            <a:gs pos="30000">
              <a:schemeClr val="accent5">
                <a:hueOff val="-277527"/>
                <a:satOff val="-26527"/>
                <a:lumOff val="-26668"/>
                <a:alphaOff val="0"/>
                <a:tint val="38000"/>
                <a:satMod val="260000"/>
              </a:schemeClr>
            </a:gs>
            <a:gs pos="75000">
              <a:schemeClr val="accent5">
                <a:hueOff val="-277527"/>
                <a:satOff val="-26527"/>
                <a:lumOff val="-26668"/>
                <a:alphaOff val="0"/>
                <a:tint val="55000"/>
                <a:satMod val="255000"/>
              </a:schemeClr>
            </a:gs>
            <a:gs pos="100000">
              <a:schemeClr val="accent5">
                <a:hueOff val="-277527"/>
                <a:satOff val="-26527"/>
                <a:lumOff val="-26668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kern="1200" dirty="0"/>
            <a:t>Штучний </a:t>
          </a:r>
          <a:endParaRPr lang="ru-RU" sz="3100" kern="1200" dirty="0"/>
        </a:p>
      </dsp:txBody>
      <dsp:txXfrm>
        <a:off x="0" y="2128738"/>
        <a:ext cx="2438400" cy="19347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B605C2-4121-46AC-A6A7-9B3997DE7216}">
      <dsp:nvSpPr>
        <dsp:cNvPr id="0" name=""/>
        <dsp:cNvSpPr/>
      </dsp:nvSpPr>
      <dsp:spPr>
        <a:xfrm rot="5400000">
          <a:off x="-102803" y="104262"/>
          <a:ext cx="685359" cy="479751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kern="1200"/>
            <a:t>1</a:t>
          </a:r>
          <a:endParaRPr lang="ru-RU" sz="1300" kern="1200"/>
        </a:p>
      </dsp:txBody>
      <dsp:txXfrm rot="-5400000">
        <a:off x="2" y="241334"/>
        <a:ext cx="479751" cy="205608"/>
      </dsp:txXfrm>
    </dsp:sp>
    <dsp:sp modelId="{684E6010-6731-4974-9FF4-64B55B47CCEC}">
      <dsp:nvSpPr>
        <dsp:cNvPr id="0" name=""/>
        <dsp:cNvSpPr/>
      </dsp:nvSpPr>
      <dsp:spPr>
        <a:xfrm rot="5400000">
          <a:off x="3617533" y="-3136323"/>
          <a:ext cx="445483" cy="67210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400" kern="1200" dirty="0"/>
            <a:t>Позбавитись від шкідливих звичок!</a:t>
          </a:r>
          <a:endParaRPr lang="ru-RU" sz="2400" kern="1200" dirty="0"/>
        </a:p>
      </dsp:txBody>
      <dsp:txXfrm rot="-5400000">
        <a:off x="479751" y="23206"/>
        <a:ext cx="6699301" cy="401989"/>
      </dsp:txXfrm>
    </dsp:sp>
    <dsp:sp modelId="{0A0D1B36-7AF7-46DC-A2D2-116CD4537A6F}">
      <dsp:nvSpPr>
        <dsp:cNvPr id="0" name=""/>
        <dsp:cNvSpPr/>
      </dsp:nvSpPr>
      <dsp:spPr>
        <a:xfrm rot="5400000">
          <a:off x="-102803" y="715730"/>
          <a:ext cx="685359" cy="479751"/>
        </a:xfrm>
        <a:prstGeom prst="chevron">
          <a:avLst/>
        </a:prstGeom>
        <a:solidFill>
          <a:schemeClr val="accent5">
            <a:hueOff val="-39647"/>
            <a:satOff val="-3790"/>
            <a:lumOff val="-3810"/>
            <a:alphaOff val="0"/>
          </a:schemeClr>
        </a:solidFill>
        <a:ln w="12700" cap="flat" cmpd="sng" algn="ctr">
          <a:solidFill>
            <a:schemeClr val="accent5">
              <a:hueOff val="-39647"/>
              <a:satOff val="-3790"/>
              <a:lumOff val="-381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kern="1200"/>
            <a:t>2</a:t>
          </a:r>
          <a:endParaRPr lang="ru-RU" sz="1300" kern="1200"/>
        </a:p>
      </dsp:txBody>
      <dsp:txXfrm rot="-5400000">
        <a:off x="2" y="852802"/>
        <a:ext cx="479751" cy="205608"/>
      </dsp:txXfrm>
    </dsp:sp>
    <dsp:sp modelId="{7EE16148-C304-4F71-86DA-620BB3EA73FC}">
      <dsp:nvSpPr>
        <dsp:cNvPr id="0" name=""/>
        <dsp:cNvSpPr/>
      </dsp:nvSpPr>
      <dsp:spPr>
        <a:xfrm rot="5400000">
          <a:off x="3617533" y="-2524855"/>
          <a:ext cx="445483" cy="67210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9647"/>
              <a:satOff val="-3790"/>
              <a:lumOff val="-3810"/>
              <a:alphaOff val="0"/>
            </a:schemeClr>
          </a:solidFill>
          <a:prstDash val="solid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400" kern="1200"/>
            <a:t>Правильне харчування!</a:t>
          </a:r>
          <a:endParaRPr lang="ru-RU" sz="2400" kern="1200"/>
        </a:p>
      </dsp:txBody>
      <dsp:txXfrm rot="-5400000">
        <a:off x="479751" y="634674"/>
        <a:ext cx="6699301" cy="401989"/>
      </dsp:txXfrm>
    </dsp:sp>
    <dsp:sp modelId="{D4364A4A-443D-458E-ABEA-58F2EBDCFF9C}">
      <dsp:nvSpPr>
        <dsp:cNvPr id="0" name=""/>
        <dsp:cNvSpPr/>
      </dsp:nvSpPr>
      <dsp:spPr>
        <a:xfrm rot="5400000">
          <a:off x="-102803" y="1327198"/>
          <a:ext cx="685359" cy="479751"/>
        </a:xfrm>
        <a:prstGeom prst="chevron">
          <a:avLst/>
        </a:prstGeom>
        <a:solidFill>
          <a:schemeClr val="accent5">
            <a:hueOff val="-79294"/>
            <a:satOff val="-7579"/>
            <a:lumOff val="-7619"/>
            <a:alphaOff val="0"/>
          </a:schemeClr>
        </a:solidFill>
        <a:ln w="12700" cap="flat" cmpd="sng" algn="ctr">
          <a:solidFill>
            <a:schemeClr val="accent5">
              <a:hueOff val="-79294"/>
              <a:satOff val="-7579"/>
              <a:lumOff val="-7619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kern="1200"/>
            <a:t>3</a:t>
          </a:r>
          <a:endParaRPr lang="ru-RU" sz="1300" kern="1200"/>
        </a:p>
      </dsp:txBody>
      <dsp:txXfrm rot="-5400000">
        <a:off x="2" y="1464270"/>
        <a:ext cx="479751" cy="205608"/>
      </dsp:txXfrm>
    </dsp:sp>
    <dsp:sp modelId="{7F48FA17-E876-417A-9520-9CE0005EDB61}">
      <dsp:nvSpPr>
        <dsp:cNvPr id="0" name=""/>
        <dsp:cNvSpPr/>
      </dsp:nvSpPr>
      <dsp:spPr>
        <a:xfrm rot="5400000">
          <a:off x="3617533" y="-1913388"/>
          <a:ext cx="445483" cy="67210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9294"/>
              <a:satOff val="-7579"/>
              <a:lumOff val="-7619"/>
              <a:alphaOff val="0"/>
            </a:schemeClr>
          </a:solidFill>
          <a:prstDash val="solid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400" kern="1200"/>
            <a:t>Здоровий сон!</a:t>
          </a:r>
          <a:endParaRPr lang="ru-RU" sz="2400" kern="1200"/>
        </a:p>
      </dsp:txBody>
      <dsp:txXfrm rot="-5400000">
        <a:off x="479751" y="1246141"/>
        <a:ext cx="6699301" cy="401989"/>
      </dsp:txXfrm>
    </dsp:sp>
    <dsp:sp modelId="{71CDFEB2-93D5-4FCB-AC02-9C26B45D3E78}">
      <dsp:nvSpPr>
        <dsp:cNvPr id="0" name=""/>
        <dsp:cNvSpPr/>
      </dsp:nvSpPr>
      <dsp:spPr>
        <a:xfrm rot="5400000">
          <a:off x="-102803" y="1938666"/>
          <a:ext cx="685359" cy="479751"/>
        </a:xfrm>
        <a:prstGeom prst="chevron">
          <a:avLst/>
        </a:prstGeom>
        <a:solidFill>
          <a:schemeClr val="accent5">
            <a:hueOff val="-118940"/>
            <a:satOff val="-11369"/>
            <a:lumOff val="-11429"/>
            <a:alphaOff val="0"/>
          </a:schemeClr>
        </a:solidFill>
        <a:ln w="12700" cap="flat" cmpd="sng" algn="ctr">
          <a:solidFill>
            <a:schemeClr val="accent5">
              <a:hueOff val="-118940"/>
              <a:satOff val="-11369"/>
              <a:lumOff val="-11429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kern="1200"/>
            <a:t>4</a:t>
          </a:r>
          <a:endParaRPr lang="ru-RU" sz="1300" kern="1200"/>
        </a:p>
      </dsp:txBody>
      <dsp:txXfrm rot="-5400000">
        <a:off x="2" y="2075738"/>
        <a:ext cx="479751" cy="205608"/>
      </dsp:txXfrm>
    </dsp:sp>
    <dsp:sp modelId="{48A612C2-4637-4344-BD4A-5503741ED9A8}">
      <dsp:nvSpPr>
        <dsp:cNvPr id="0" name=""/>
        <dsp:cNvSpPr/>
      </dsp:nvSpPr>
      <dsp:spPr>
        <a:xfrm rot="5400000">
          <a:off x="3617533" y="-1301920"/>
          <a:ext cx="445483" cy="67210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18940"/>
              <a:satOff val="-11369"/>
              <a:lumOff val="-11429"/>
              <a:alphaOff val="0"/>
            </a:schemeClr>
          </a:solidFill>
          <a:prstDash val="solid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400" kern="1200"/>
            <a:t>Позбавитись від стресів!</a:t>
          </a:r>
          <a:endParaRPr lang="ru-RU" sz="2400" kern="1200"/>
        </a:p>
      </dsp:txBody>
      <dsp:txXfrm rot="-5400000">
        <a:off x="479751" y="1857609"/>
        <a:ext cx="6699301" cy="401989"/>
      </dsp:txXfrm>
    </dsp:sp>
    <dsp:sp modelId="{71262FE4-63E5-42F2-A34C-85399C926F45}">
      <dsp:nvSpPr>
        <dsp:cNvPr id="0" name=""/>
        <dsp:cNvSpPr/>
      </dsp:nvSpPr>
      <dsp:spPr>
        <a:xfrm rot="5400000">
          <a:off x="-102803" y="2550134"/>
          <a:ext cx="685359" cy="479751"/>
        </a:xfrm>
        <a:prstGeom prst="chevron">
          <a:avLst/>
        </a:prstGeom>
        <a:solidFill>
          <a:schemeClr val="accent5">
            <a:hueOff val="-158587"/>
            <a:satOff val="-15158"/>
            <a:lumOff val="-15239"/>
            <a:alphaOff val="0"/>
          </a:schemeClr>
        </a:solidFill>
        <a:ln w="12700" cap="flat" cmpd="sng" algn="ctr">
          <a:solidFill>
            <a:schemeClr val="accent5">
              <a:hueOff val="-158587"/>
              <a:satOff val="-15158"/>
              <a:lumOff val="-15239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kern="1200"/>
            <a:t>5</a:t>
          </a:r>
          <a:endParaRPr lang="ru-RU" sz="1300" kern="1200"/>
        </a:p>
      </dsp:txBody>
      <dsp:txXfrm rot="-5400000">
        <a:off x="2" y="2687206"/>
        <a:ext cx="479751" cy="205608"/>
      </dsp:txXfrm>
    </dsp:sp>
    <dsp:sp modelId="{4A296EBC-B50E-41DB-A36A-B76AD1517A70}">
      <dsp:nvSpPr>
        <dsp:cNvPr id="0" name=""/>
        <dsp:cNvSpPr/>
      </dsp:nvSpPr>
      <dsp:spPr>
        <a:xfrm rot="5400000">
          <a:off x="3617533" y="-690452"/>
          <a:ext cx="445483" cy="67210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58587"/>
              <a:satOff val="-15158"/>
              <a:lumOff val="-15239"/>
              <a:alphaOff val="0"/>
            </a:schemeClr>
          </a:solidFill>
          <a:prstDash val="solid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400" kern="1200"/>
            <a:t>Вчасно робити щеплення!</a:t>
          </a:r>
          <a:endParaRPr lang="ru-RU" sz="2400" kern="1200"/>
        </a:p>
      </dsp:txBody>
      <dsp:txXfrm rot="-5400000">
        <a:off x="479751" y="2469077"/>
        <a:ext cx="6699301" cy="401989"/>
      </dsp:txXfrm>
    </dsp:sp>
    <dsp:sp modelId="{F90487A0-EA86-4CB4-8E99-78EACD4CA37F}">
      <dsp:nvSpPr>
        <dsp:cNvPr id="0" name=""/>
        <dsp:cNvSpPr/>
      </dsp:nvSpPr>
      <dsp:spPr>
        <a:xfrm rot="5400000">
          <a:off x="-102803" y="3161602"/>
          <a:ext cx="685359" cy="479751"/>
        </a:xfrm>
        <a:prstGeom prst="chevron">
          <a:avLst/>
        </a:prstGeom>
        <a:solidFill>
          <a:schemeClr val="accent5">
            <a:hueOff val="-198234"/>
            <a:satOff val="-18948"/>
            <a:lumOff val="-19049"/>
            <a:alphaOff val="0"/>
          </a:schemeClr>
        </a:solidFill>
        <a:ln w="12700" cap="flat" cmpd="sng" algn="ctr">
          <a:solidFill>
            <a:schemeClr val="accent5">
              <a:hueOff val="-198234"/>
              <a:satOff val="-18948"/>
              <a:lumOff val="-19049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kern="1200"/>
            <a:t>6</a:t>
          </a:r>
          <a:endParaRPr lang="ru-RU" sz="1300" kern="1200"/>
        </a:p>
      </dsp:txBody>
      <dsp:txXfrm rot="-5400000">
        <a:off x="2" y="3298674"/>
        <a:ext cx="479751" cy="205608"/>
      </dsp:txXfrm>
    </dsp:sp>
    <dsp:sp modelId="{E070685A-84C1-4687-AD70-CAEB730DFE32}">
      <dsp:nvSpPr>
        <dsp:cNvPr id="0" name=""/>
        <dsp:cNvSpPr/>
      </dsp:nvSpPr>
      <dsp:spPr>
        <a:xfrm rot="5400000">
          <a:off x="3617533" y="-78984"/>
          <a:ext cx="445483" cy="67210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98234"/>
              <a:satOff val="-18948"/>
              <a:lumOff val="-19049"/>
              <a:alphaOff val="0"/>
            </a:schemeClr>
          </a:solidFill>
          <a:prstDash val="solid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400" kern="1200"/>
            <a:t>Прогулянки на свіжому повітрі! </a:t>
          </a:r>
          <a:endParaRPr lang="ru-RU" sz="2400" kern="1200"/>
        </a:p>
      </dsp:txBody>
      <dsp:txXfrm rot="-5400000">
        <a:off x="479751" y="3080545"/>
        <a:ext cx="6699301" cy="401989"/>
      </dsp:txXfrm>
    </dsp:sp>
    <dsp:sp modelId="{CA291420-5C9B-41CD-9828-9AC724FD713F}">
      <dsp:nvSpPr>
        <dsp:cNvPr id="0" name=""/>
        <dsp:cNvSpPr/>
      </dsp:nvSpPr>
      <dsp:spPr>
        <a:xfrm rot="5400000">
          <a:off x="-102803" y="3773070"/>
          <a:ext cx="685359" cy="479751"/>
        </a:xfrm>
        <a:prstGeom prst="chevron">
          <a:avLst/>
        </a:prstGeom>
        <a:solidFill>
          <a:schemeClr val="accent5">
            <a:hueOff val="-237881"/>
            <a:satOff val="-22737"/>
            <a:lumOff val="-22858"/>
            <a:alphaOff val="0"/>
          </a:schemeClr>
        </a:solidFill>
        <a:ln w="12700" cap="flat" cmpd="sng" algn="ctr">
          <a:solidFill>
            <a:schemeClr val="accent5">
              <a:hueOff val="-237881"/>
              <a:satOff val="-22737"/>
              <a:lumOff val="-22858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kern="1200"/>
            <a:t>7</a:t>
          </a:r>
          <a:endParaRPr lang="ru-RU" sz="1300" kern="1200"/>
        </a:p>
      </dsp:txBody>
      <dsp:txXfrm rot="-5400000">
        <a:off x="2" y="3910142"/>
        <a:ext cx="479751" cy="205608"/>
      </dsp:txXfrm>
    </dsp:sp>
    <dsp:sp modelId="{822E1561-8E84-40F0-8901-A0D70F08FA11}">
      <dsp:nvSpPr>
        <dsp:cNvPr id="0" name=""/>
        <dsp:cNvSpPr/>
      </dsp:nvSpPr>
      <dsp:spPr>
        <a:xfrm rot="5400000">
          <a:off x="3617533" y="532483"/>
          <a:ext cx="445483" cy="67210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37881"/>
              <a:satOff val="-22737"/>
              <a:lumOff val="-22858"/>
              <a:alphaOff val="0"/>
            </a:schemeClr>
          </a:solidFill>
          <a:prstDash val="solid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400" kern="1200"/>
            <a:t>Вживати свіжі фрукти, або пити вітаміни.</a:t>
          </a:r>
          <a:endParaRPr lang="ru-RU" sz="2400" kern="1200"/>
        </a:p>
      </dsp:txBody>
      <dsp:txXfrm rot="-5400000">
        <a:off x="479751" y="3692013"/>
        <a:ext cx="6699301" cy="401989"/>
      </dsp:txXfrm>
    </dsp:sp>
    <dsp:sp modelId="{E387A877-EB54-44EF-AE65-27606BEA6C6B}">
      <dsp:nvSpPr>
        <dsp:cNvPr id="0" name=""/>
        <dsp:cNvSpPr/>
      </dsp:nvSpPr>
      <dsp:spPr>
        <a:xfrm rot="5400000">
          <a:off x="-102803" y="4384538"/>
          <a:ext cx="685359" cy="479751"/>
        </a:xfrm>
        <a:prstGeom prst="chevron">
          <a:avLst/>
        </a:prstGeom>
        <a:solidFill>
          <a:schemeClr val="accent5">
            <a:hueOff val="-277527"/>
            <a:satOff val="-26527"/>
            <a:lumOff val="-26668"/>
            <a:alphaOff val="0"/>
          </a:schemeClr>
        </a:solidFill>
        <a:ln w="12700" cap="flat" cmpd="sng" algn="ctr">
          <a:solidFill>
            <a:schemeClr val="accent5">
              <a:hueOff val="-277527"/>
              <a:satOff val="-26527"/>
              <a:lumOff val="-26668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kern="1200"/>
            <a:t>8</a:t>
          </a:r>
          <a:endParaRPr lang="ru-RU" sz="1300" kern="1200"/>
        </a:p>
      </dsp:txBody>
      <dsp:txXfrm rot="-5400000">
        <a:off x="2" y="4521610"/>
        <a:ext cx="479751" cy="205608"/>
      </dsp:txXfrm>
    </dsp:sp>
    <dsp:sp modelId="{5F3838AD-B717-4234-B420-93926B9841C6}">
      <dsp:nvSpPr>
        <dsp:cNvPr id="0" name=""/>
        <dsp:cNvSpPr/>
      </dsp:nvSpPr>
      <dsp:spPr>
        <a:xfrm rot="5400000">
          <a:off x="3617533" y="1143951"/>
          <a:ext cx="445483" cy="67210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77527"/>
              <a:satOff val="-26527"/>
              <a:lumOff val="-26668"/>
              <a:alphaOff val="0"/>
            </a:schemeClr>
          </a:solidFill>
          <a:prstDash val="solid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400" kern="1200"/>
            <a:t>Загартування і зарядка!</a:t>
          </a:r>
          <a:endParaRPr lang="ru-RU" sz="2400" kern="1200"/>
        </a:p>
      </dsp:txBody>
      <dsp:txXfrm rot="-5400000">
        <a:off x="479751" y="4303481"/>
        <a:ext cx="6699301" cy="4019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7CF417D-9B7A-4BA3-B344-76476426C939}" type="datetimeFigureOut">
              <a:rPr lang="ru-RU" smtClean="0"/>
              <a:pPr/>
              <a:t>06.04.2019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44B5D0C-C5BF-40BA-B737-ABF41B57FC35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417D-9B7A-4BA3-B344-76476426C939}" type="datetimeFigureOut">
              <a:rPr lang="ru-RU" smtClean="0"/>
              <a:pPr/>
              <a:t>06.04.2019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5D0C-C5BF-40BA-B737-ABF41B57FC35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417D-9B7A-4BA3-B344-76476426C939}" type="datetimeFigureOut">
              <a:rPr lang="ru-RU" smtClean="0"/>
              <a:pPr/>
              <a:t>06.04.2019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5D0C-C5BF-40BA-B737-ABF41B57FC35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7CF417D-9B7A-4BA3-B344-76476426C939}" type="datetimeFigureOut">
              <a:rPr lang="ru-RU" smtClean="0"/>
              <a:pPr/>
              <a:t>06.04.2019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44B5D0C-C5BF-40BA-B737-ABF41B57FC35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7CF417D-9B7A-4BA3-B344-76476426C939}" type="datetimeFigureOut">
              <a:rPr lang="ru-RU" smtClean="0"/>
              <a:pPr/>
              <a:t>06.04.2019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44B5D0C-C5BF-40BA-B737-ABF41B57FC35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417D-9B7A-4BA3-B344-76476426C939}" type="datetimeFigureOut">
              <a:rPr lang="ru-RU" smtClean="0"/>
              <a:pPr/>
              <a:t>06.04.2019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5D0C-C5BF-40BA-B737-ABF41B57FC35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417D-9B7A-4BA3-B344-76476426C939}" type="datetimeFigureOut">
              <a:rPr lang="ru-RU" smtClean="0"/>
              <a:pPr/>
              <a:t>06.04.2019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5D0C-C5BF-40BA-B737-ABF41B57FC35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  <p:transition spd="med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7CF417D-9B7A-4BA3-B344-76476426C939}" type="datetimeFigureOut">
              <a:rPr lang="ru-RU" smtClean="0"/>
              <a:pPr/>
              <a:t>06.04.2019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44B5D0C-C5BF-40BA-B737-ABF41B57FC35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417D-9B7A-4BA3-B344-76476426C939}" type="datetimeFigureOut">
              <a:rPr lang="ru-RU" smtClean="0"/>
              <a:pPr/>
              <a:t>06.04.2019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5D0C-C5BF-40BA-B737-ABF41B57FC35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7CF417D-9B7A-4BA3-B344-76476426C939}" type="datetimeFigureOut">
              <a:rPr lang="ru-RU" smtClean="0"/>
              <a:pPr/>
              <a:t>06.04.2019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44B5D0C-C5BF-40BA-B737-ABF41B57FC35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7CF417D-9B7A-4BA3-B344-76476426C939}" type="datetimeFigureOut">
              <a:rPr lang="ru-RU" smtClean="0"/>
              <a:pPr/>
              <a:t>06.04.2019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44B5D0C-C5BF-40BA-B737-ABF41B57FC35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7CF417D-9B7A-4BA3-B344-76476426C939}" type="datetimeFigureOut">
              <a:rPr lang="ru-RU" smtClean="0"/>
              <a:pPr/>
              <a:t>06.04.2019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44B5D0C-C5BF-40BA-B737-ABF41B57FC35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push dir="r"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4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52;&#1072;&#1096;&#1091;&#1083;&#1103;\Saved%20Games\Desktop\&#1053;&#1086;&#1074;&#1072;&#1103;%20&#1087;&#1072;&#1087;&#1082;&#1072;%20(2)\videoplayback.mp4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276872"/>
            <a:ext cx="6400800" cy="1752600"/>
          </a:xfrm>
        </p:spPr>
        <p:txBody>
          <a:bodyPr>
            <a:normAutofit/>
          </a:bodyPr>
          <a:lstStyle/>
          <a:p>
            <a:r>
              <a:rPr lang="uk-UA" sz="66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endParaRPr lang="ru-RU" sz="66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99792" y="3140969"/>
            <a:ext cx="5976664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5400" b="1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Імунна регуляція</a:t>
            </a:r>
          </a:p>
          <a:p>
            <a:pPr algn="ctr"/>
            <a:endParaRPr lang="ru-RU" sz="5400" b="1" dirty="0"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31840" y="5103674"/>
            <a:ext cx="52665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8 клас.</a:t>
            </a:r>
          </a:p>
          <a:p>
            <a:r>
              <a:rPr lang="uk-UA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Виноградненський</a:t>
            </a:r>
            <a:r>
              <a:rPr lang="uk-UA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НВК </a:t>
            </a:r>
            <a:r>
              <a:rPr lang="uk-UA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“Загальноосвітня</a:t>
            </a:r>
            <a:r>
              <a:rPr lang="uk-UA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школа І-ІІ ступенів – ДНЗ” </a:t>
            </a:r>
            <a:r>
              <a:rPr lang="uk-UA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Токмацького</a:t>
            </a:r>
            <a:r>
              <a:rPr lang="uk-UA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району у Запорізькій області.</a:t>
            </a:r>
          </a:p>
          <a:p>
            <a:r>
              <a:rPr lang="uk-UA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Вчитель Кругова М.І.</a:t>
            </a:r>
          </a:p>
          <a:p>
            <a:r>
              <a:rPr lang="uk-UA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2018-2019 навчальний рік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antibak imu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00" y="0"/>
            <a:ext cx="2857500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8174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67544" y="764704"/>
            <a:ext cx="8424936" cy="1944216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Лейкоцит – </a:t>
            </a:r>
            <a:r>
              <a:rPr lang="uk-UA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це клітина крові, яка забезпечує імунну регуляцію організму.</a:t>
            </a:r>
          </a:p>
          <a:p>
            <a:pPr algn="ctr"/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827584" y="3284984"/>
            <a:ext cx="7596336" cy="216024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Фагоцитоз </a:t>
            </a:r>
            <a:r>
              <a:rPr lang="uk-UA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– процес в результаті якого клітина поглинає і перетравлює тверді речовини.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 spd="med">
    <p:push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push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67544" y="764704"/>
            <a:ext cx="8424936" cy="1944216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Антигени – </a:t>
            </a:r>
            <a:r>
              <a:rPr lang="uk-UA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чужорідні для організму хімічні речовини.</a:t>
            </a:r>
          </a:p>
          <a:p>
            <a:pPr algn="ctr"/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827584" y="3284984"/>
            <a:ext cx="7596336" cy="216024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Антитіла – </a:t>
            </a:r>
            <a:r>
              <a:rPr lang="uk-UA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особливі білки що виробляються лейкоцитами, і захищають організм від повторних захворювань.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 spd="med">
    <p:push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вал 4"/>
          <p:cNvSpPr/>
          <p:nvPr/>
        </p:nvSpPr>
        <p:spPr>
          <a:xfrm>
            <a:off x="2267744" y="548680"/>
            <a:ext cx="4896544" cy="576064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/>
              <a:t>ІМУНІТЕТ</a:t>
            </a:r>
            <a:endParaRPr lang="ru-RU" sz="4000" dirty="0"/>
          </a:p>
        </p:txBody>
      </p:sp>
    </p:spTree>
  </p:cSld>
  <p:clrMapOvr>
    <a:masterClrMapping/>
  </p:clrMapOvr>
  <p:transition spd="med">
    <p:push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6865" name="Рисунок 13" descr="82366-i010-001-2520191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60648"/>
            <a:ext cx="4211960" cy="5399949"/>
          </a:xfrm>
          <a:prstGeom prst="rect">
            <a:avLst/>
          </a:prstGeom>
          <a:noFill/>
        </p:spPr>
      </p:pic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0" y="5657671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Рис.7. </a:t>
            </a:r>
            <a:r>
              <a:rPr kumimoji="0" lang="ru-RU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Пам'ятник</a:t>
            </a: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Э. </a:t>
            </a:r>
            <a:r>
              <a:rPr kumimoji="0" lang="ru-RU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Дженнеру</a:t>
            </a: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 Булони. Скульптор Э. Поль.</a:t>
            </a:r>
            <a:endParaRPr kumimoji="0" lang="ru-RU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push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3009" name="Рисунок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32656"/>
            <a:ext cx="4716016" cy="5497527"/>
          </a:xfrm>
          <a:prstGeom prst="rect">
            <a:avLst/>
          </a:prstGeom>
          <a:noFill/>
        </p:spPr>
      </p:pic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0" y="6027227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Рис. 8 </a:t>
            </a:r>
            <a:r>
              <a:rPr kumimoji="0" lang="uk-UA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.Луї</a:t>
            </a:r>
            <a:r>
              <a:rPr kumimoji="0" lang="uk-UA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Пастер (1822-1895р.)</a:t>
            </a:r>
            <a:endParaRPr kumimoji="0" lang="uk-UA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push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88640"/>
            <a:ext cx="7772400" cy="1470025"/>
          </a:xfrm>
        </p:spPr>
        <p:txBody>
          <a:bodyPr/>
          <a:lstStyle/>
          <a:p>
            <a:r>
              <a:rPr lang="uk-UA" dirty="0"/>
              <a:t>Як підвищити імунітет?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8" name="Схема 7"/>
          <p:cNvGraphicFramePr/>
          <p:nvPr/>
        </p:nvGraphicFramePr>
        <p:xfrm>
          <a:off x="1187624" y="1340768"/>
          <a:ext cx="720080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Рисунок 8" descr="vitaminy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5394960"/>
            <a:ext cx="2194560" cy="1463040"/>
          </a:xfrm>
          <a:prstGeom prst="rect">
            <a:avLst/>
          </a:prstGeom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8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0" y="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Гра «На  прийомі у лікаря»</a:t>
            </a:r>
            <a:r>
              <a:rPr kumimoji="0" lang="uk-UA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(робота в парах)</a:t>
            </a:r>
            <a:endParaRPr kumimoji="0" lang="ru-RU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Рисунок 5" descr="85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9864" y="3789040"/>
            <a:ext cx="2156232" cy="2941220"/>
          </a:xfrm>
          <a:prstGeom prst="rect">
            <a:avLst/>
          </a:prstGeom>
          <a:noFill/>
        </p:spPr>
      </p:pic>
      <p:pic>
        <p:nvPicPr>
          <p:cNvPr id="5121" name="Рисунок 8" descr="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052736"/>
            <a:ext cx="2114550" cy="2724150"/>
          </a:xfrm>
          <a:prstGeom prst="rect">
            <a:avLst/>
          </a:prstGeom>
          <a:noFill/>
        </p:spPr>
      </p:pic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0" y="764704"/>
            <a:ext cx="3240360" cy="583264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uk-UA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 відкритої рани потрапив бруд. Одні радять зробити щеплення, щоб не захворіти правцем, а </a:t>
            </a:r>
            <a:r>
              <a:rPr kumimoji="0" lang="uk-UA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інщі</a:t>
            </a:r>
            <a:r>
              <a:rPr kumimoji="0" lang="uk-UA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радять ввести сироватку. Хто правий і чому? </a:t>
            </a:r>
            <a:endParaRPr kumimoji="0" lang="uk-UA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5508104" y="1052736"/>
            <a:ext cx="3363962" cy="5616624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2A1C7"/>
              </a:gs>
              <a:gs pos="50000">
                <a:srgbClr val="E5DFEC"/>
              </a:gs>
              <a:gs pos="100000">
                <a:srgbClr val="B2A1C7"/>
              </a:gs>
            </a:gsLst>
            <a:lin ang="189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uk-UA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 знали ви, що людину можна зробити витривалою до укусів змій, але </a:t>
            </a:r>
            <a:r>
              <a:rPr kumimoji="0" lang="uk-UA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заздалегіть</a:t>
            </a:r>
            <a:r>
              <a:rPr kumimoji="0" lang="uk-UA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треба робити певні щеплення. Як ви вважаєте, що вводять в кров людини? </a:t>
            </a:r>
            <a:endParaRPr kumimoji="0" lang="uk-UA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0" y="6000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1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51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51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51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  <p:bldP spid="51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/>
              <a:t>Рубрика  « Відповідь ерудита.»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uk-UA" sz="3200" dirty="0"/>
              <a:t>Чи знали ви, що захворювання можуть бути місцевими і загальними? Місцеве, це коли хворіє маленьке місце у нашому організмі(наприклад подряпинка), а загальне – це коли хвороба добре відчувається і хворіє весь організм. Причому місцеве може перерости в загальне(з подряпинки в зараження крові)</a:t>
            </a:r>
            <a:endParaRPr lang="ru-RU" sz="3200" dirty="0"/>
          </a:p>
          <a:p>
            <a:endParaRPr lang="ru-RU" dirty="0"/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 </a:t>
            </a:r>
            <a:r>
              <a:rPr lang="uk-UA" i="1" dirty="0"/>
              <a:t>Питання: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/>
              <a:t>1.Які з перерахованих захворювань відносяться до загальних, а які - до місцевих: прищ (місцеве), хворий зуб (місцеве), віспа (загальне), грип (загальне)?</a:t>
            </a:r>
            <a:endParaRPr lang="ru-RU" dirty="0"/>
          </a:p>
          <a:p>
            <a:r>
              <a:rPr lang="uk-UA" dirty="0"/>
              <a:t>2. Чому не можна давити прищі? (Щоб місцеве захворювання не перейшло в загальне.)</a:t>
            </a:r>
            <a:endParaRPr lang="ru-RU" dirty="0"/>
          </a:p>
          <a:p>
            <a:r>
              <a:rPr lang="uk-UA" dirty="0"/>
              <a:t>3.Всі колись падали і збивали коліна. В місцях ураження кров згорталась і утворювала тромб. Чи є це захисною реакцією організму?? (Так, тому що зупиняється кровотеча, і відновлюється бар’єрна функція.)</a:t>
            </a:r>
            <a:endParaRPr lang="ru-RU" dirty="0"/>
          </a:p>
          <a:p>
            <a:r>
              <a:rPr lang="uk-UA" dirty="0"/>
              <a:t>4. Під словом мікроби мають на увазі..? (віруси і хвороботворні бактерії)</a:t>
            </a:r>
            <a:endParaRPr lang="ru-RU" dirty="0"/>
          </a:p>
          <a:p>
            <a:r>
              <a:rPr lang="uk-UA" dirty="0"/>
              <a:t>5. Чи можна вважати захисними реакціями організму кашель, чхання, нежить і підвищення температури? (Так, оскільки організм таким чином бореться з мікробами.)</a:t>
            </a:r>
            <a:endParaRPr lang="ru-RU" dirty="0"/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i="1" dirty="0"/>
              <a:t>«</a:t>
            </a:r>
            <a:r>
              <a:rPr lang="uk-UA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Здоров’я – найважніший скарб.»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/>
              <a:t>Епіграф до уроку</a:t>
            </a:r>
            <a:endParaRPr lang="ru-RU" dirty="0"/>
          </a:p>
        </p:txBody>
      </p:sp>
      <p:pic>
        <p:nvPicPr>
          <p:cNvPr id="4" name="Рисунок 3" descr="23168339_17480-700x5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70128" y="0"/>
            <a:ext cx="3284984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259632" y="620688"/>
          <a:ext cx="7056785" cy="5256584"/>
        </p:xfrm>
        <a:graphic>
          <a:graphicData uri="http://schemas.openxmlformats.org/drawingml/2006/table">
            <a:tbl>
              <a:tblPr/>
              <a:tblGrid>
                <a:gridCol w="473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9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98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98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98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90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98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9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983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220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5983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5983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008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6570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uk-UA" sz="3200" baseline="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  <a:cs typeface="Times New Roman"/>
                        </a:rPr>
                        <a:t>І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70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latin typeface="Times New Roman"/>
                          <a:ea typeface="Times New Roman"/>
                          <a:cs typeface="Times New Roman"/>
                        </a:rPr>
                        <a:t>2 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70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5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latin typeface="Times New Roman"/>
                          <a:ea typeface="Times New Roman"/>
                          <a:cs typeface="Times New Roman"/>
                        </a:rPr>
                        <a:t>3 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  <a:cs typeface="Times New Roman"/>
                        </a:rPr>
                        <a:t>У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70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latin typeface="Times New Roman"/>
                          <a:ea typeface="Times New Roman"/>
                          <a:cs typeface="Times New Roman"/>
                        </a:rPr>
                        <a:t>4 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70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latin typeface="Times New Roman"/>
                          <a:ea typeface="Times New Roman"/>
                          <a:cs typeface="Times New Roman"/>
                        </a:rPr>
                        <a:t>5 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  <a:cs typeface="Times New Roman"/>
                        </a:rPr>
                        <a:t>І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70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latin typeface="Times New Roman"/>
                          <a:ea typeface="Times New Roman"/>
                          <a:cs typeface="Times New Roman"/>
                        </a:rPr>
                        <a:t>6 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70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707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push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Капелюшок.</a:t>
            </a:r>
            <a:endParaRPr lang="ru-RU" dirty="0"/>
          </a:p>
        </p:txBody>
      </p:sp>
      <p:pic>
        <p:nvPicPr>
          <p:cNvPr id="4" name="Содержимое 3" descr="шляпи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628800"/>
            <a:ext cx="9143999" cy="4698207"/>
          </a:xfrm>
        </p:spPr>
      </p:pic>
    </p:spTree>
  </p:cSld>
  <p:clrMapOvr>
    <a:masterClrMapping/>
  </p:clrMapOvr>
  <p:transition spd="med">
    <p:push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36" y="548680"/>
            <a:ext cx="9148936" cy="5616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8469874"/>
      </p:ext>
    </p:extLst>
  </p:cSld>
  <p:clrMapOvr>
    <a:masterClrMapping/>
  </p:clrMapOvr>
  <p:transition spd="med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86610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Фронтальне опитування:</a:t>
            </a:r>
            <a:b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b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1.</a:t>
            </a:r>
            <a:r>
              <a:rPr lang="uk-UA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Що таке Гомеостаз?</a:t>
            </a:r>
            <a:br>
              <a:rPr lang="uk-UA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b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2. </a:t>
            </a:r>
            <a:r>
              <a:rPr lang="uk-UA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Пригадайте, що таке гуморальна регуляція? </a:t>
            </a:r>
            <a:br>
              <a:rPr lang="uk-UA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b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3.</a:t>
            </a:r>
            <a:r>
              <a:rPr lang="uk-UA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Як ви розумієте слово регуляція?</a:t>
            </a:r>
            <a:br>
              <a:rPr lang="ru-RU" sz="4000" dirty="0"/>
            </a:br>
            <a:endParaRPr lang="ru-RU" sz="4000" dirty="0"/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477294"/>
            <a:ext cx="9144000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uk-UA" sz="3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Біологічний диктант.</a:t>
            </a:r>
            <a:endParaRPr kumimoji="0" lang="uk-UA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Біологічні речовини, хімічного походження. Впливають на всі процеси в організмі.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Органи, що виділяють секрет.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Виробляє «гормон щастя». Знаходиться позаду грудини?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Регулює інші залози. Знаходиться у проміжному мозку?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Виробляє гормон росту, регулює роботу інших залоз і інші метаболічні процеси?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Регулює біоритми людини. Схожа на шишечку, знаходиться у проміжному мозку. « Трете око людини»?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Знаходиться попереду трахеї. На шиї. Регулює кількість кальцію в крові?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Регулює кількість кальцію в організмі.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Знаходиться біля шлунку. Неправильна робота призводить до «цукрового діабету». Відповідає за транспорт глюкози.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Відповідає за адаптацію організму в умовах стресу. Знаходиться на нирках.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Виділяє жіночий статевий гормон.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Виділяє чоловічий статевий гормон. Знаходиться в мошонці.</a:t>
            </a:r>
            <a:endParaRPr kumimoji="0" lang="uk-U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3416" y="2967335"/>
            <a:ext cx="29971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>
                <a:ln w="900" cmpd="sng">
                  <a:solidFill>
                    <a:srgbClr val="C00000">
                      <a:alpha val="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ІМУНІТЕТ</a:t>
            </a:r>
            <a:endParaRPr lang="ru-RU" sz="5400" b="1" cap="none" spc="0" dirty="0">
              <a:ln w="900" cmpd="sng">
                <a:solidFill>
                  <a:srgbClr val="C00000">
                    <a:alpha val="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2411760" y="3861048"/>
            <a:ext cx="648072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3347864" y="3933056"/>
            <a:ext cx="648072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4139952" y="3933056"/>
            <a:ext cx="648072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5148064" y="3933056"/>
            <a:ext cx="648072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6156176" y="3789040"/>
            <a:ext cx="648072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834906" y="836712"/>
            <a:ext cx="58626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Асоціативний кущ.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playback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47664" y="89502"/>
            <a:ext cx="6336704" cy="448249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75388" y="4941168"/>
            <a:ext cx="779899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Реакція лейкоцитів на</a:t>
            </a:r>
          </a:p>
          <a:p>
            <a:pPr algn="ctr"/>
            <a:r>
              <a:rPr lang="uk-UA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збудника.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764704"/>
            <a:ext cx="74888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/>
              <a:t>Імунітет</a:t>
            </a:r>
            <a:r>
              <a:rPr lang="uk-UA" sz="3600" dirty="0"/>
              <a:t> - це здатність організму виявляти сторонні з'єднання і тіла у внутрішньому середовищі організму і знищувати їх (від латів. </a:t>
            </a:r>
            <a:r>
              <a:rPr lang="ru-RU" sz="3600" dirty="0" err="1"/>
              <a:t>immunitas</a:t>
            </a:r>
            <a:r>
              <a:rPr lang="uk-UA" sz="3600" dirty="0"/>
              <a:t> - звільнення, позбавлення від чого-небудь), тобто це - захисна реакція організму. Імунітет, так само як фагоцитоз, є функцією лейкоцитів. </a:t>
            </a:r>
            <a:endParaRPr lang="ru-RU" sz="3600" dirty="0"/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611560" y="0"/>
          <a:ext cx="6120680" cy="666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holos-8-bio-2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8945901" cy="4824536"/>
          </a:xfrm>
          <a:prstGeom prst="rect">
            <a:avLst/>
          </a:prstGeom>
        </p:spPr>
      </p:pic>
    </p:spTree>
  </p:cSld>
  <p:clrMapOvr>
    <a:masterClrMapping/>
  </p:clrMapOvr>
  <p:transition spd="med">
    <p:push dir="r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383</TotalTime>
  <Words>691</Words>
  <Application>Microsoft Office PowerPoint</Application>
  <PresentationFormat>Екран (4:3)</PresentationFormat>
  <Paragraphs>116</Paragraphs>
  <Slides>22</Slides>
  <Notes>0</Notes>
  <HiddenSlides>0</HiddenSlides>
  <MMClips>1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22</vt:i4>
      </vt:variant>
    </vt:vector>
  </HeadingPairs>
  <TitlesOfParts>
    <vt:vector size="28" baseType="lpstr">
      <vt:lpstr>Arial</vt:lpstr>
      <vt:lpstr>Century Schoolbook</vt:lpstr>
      <vt:lpstr>Times New Roman</vt:lpstr>
      <vt:lpstr>Wingdings</vt:lpstr>
      <vt:lpstr>Wingdings 2</vt:lpstr>
      <vt:lpstr>Эркер</vt:lpstr>
      <vt:lpstr>Презентація PowerPoint</vt:lpstr>
      <vt:lpstr>«Здоров’я – найважніший скарб.» </vt:lpstr>
      <vt:lpstr>Фронтальне опитування:  1.Що таке Гомеостаз?  2. Пригадайте, що таке гуморальна регуляція?   3.Як ви розумієте слово регуляція?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Як підвищити імунітет?</vt:lpstr>
      <vt:lpstr>Презентація PowerPoint</vt:lpstr>
      <vt:lpstr>Рубрика  « Відповідь ерудита.» </vt:lpstr>
      <vt:lpstr> Питання: </vt:lpstr>
      <vt:lpstr>Презентація PowerPoint</vt:lpstr>
      <vt:lpstr>Капелюшок.</vt:lpstr>
      <vt:lpstr>Презентація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Vlad</dc:creator>
  <cp:lastModifiedBy>HP</cp:lastModifiedBy>
  <cp:revision>36</cp:revision>
  <dcterms:created xsi:type="dcterms:W3CDTF">2015-11-17T18:08:49Z</dcterms:created>
  <dcterms:modified xsi:type="dcterms:W3CDTF">2019-04-06T08:36:36Z</dcterms:modified>
</cp:coreProperties>
</file>