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9" r:id="rId6"/>
    <p:sldId id="261" r:id="rId7"/>
    <p:sldId id="259" r:id="rId8"/>
    <p:sldId id="270" r:id="rId9"/>
    <p:sldId id="258" r:id="rId10"/>
    <p:sldId id="260" r:id="rId11"/>
    <p:sldId id="272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3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0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0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0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6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DD2E9-FD0E-4848-AAE1-EB371539CAB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1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C0AB-4EC6-4E44-8489-012A9FEB0C76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9890448" y="6488668"/>
            <a:ext cx="18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І.А.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Науменко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7chudes.in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youtube.com/watch?time_continue=290&amp;v=Wb2LubYbam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7chudes.in.ua/nominaciyi/oleshkivski-pisk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58" y="179615"/>
            <a:ext cx="6738257" cy="260599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метод,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Оноре де Бальзак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5429" y="3587236"/>
            <a:ext cx="7946571" cy="21717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досконаліше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Цицерон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upload.wikimedia.org/wikipedia/commons/thumb/0/09/AIS_Kraakenes_-_Panorama_Kannestein_Zoom_2.jpg/220px-AIS_Kraakenes_-_Panorama_Kannestein_Zoo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454591"/>
            <a:ext cx="5143500" cy="28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06998" y="2909424"/>
            <a:ext cx="458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Кам’яний гриб, Норвегія, м.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Вогсьой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upload.wikimedia.org/wikipedia/commons/thumb/f/f5/White_desert.jpg/220px-White_des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3374822"/>
            <a:ext cx="4182922" cy="27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374" y="5758937"/>
            <a:ext cx="406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Кам’яний гриб, Єгипет, Біла пустеля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40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ckyi_kanyon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5188"/>
            <a:ext cx="57987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rangesmile.com/extreme/img/main/grand-cany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5189"/>
            <a:ext cx="57404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1" y="1283891"/>
            <a:ext cx="5740399" cy="851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Гранд каньйон</a:t>
            </a:r>
          </a:p>
          <a:p>
            <a:pPr algn="ctr"/>
            <a:r>
              <a:rPr lang="uk-UA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36° пн. ш. 113° </a:t>
            </a:r>
            <a:r>
              <a:rPr lang="ru-RU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зх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д.)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92800" y="1283890"/>
            <a:ext cx="5740399" cy="851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Буцький</a:t>
            </a:r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каньйон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76927" y="299065"/>
            <a:ext cx="7438145" cy="742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 роботою вод.</a:t>
            </a:r>
          </a:p>
          <a:p>
            <a:pPr algn="ctr"/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Каньйони.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40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1525"/>
            <a:ext cx="10515600" cy="317817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тепер я </a:t>
            </a:r>
            <a:r>
              <a:rPr lang="uk-UA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 …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тепер я</a:t>
            </a:r>
            <a:r>
              <a:rPr lang="uk-UA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розумію…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тепер я </a:t>
            </a:r>
            <a:r>
              <a:rPr lang="uk-UA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навчився…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тепер я </a:t>
            </a:r>
            <a:r>
              <a:rPr lang="uk-UA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використовувати…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0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0652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686215"/>
            <a:ext cx="10515600" cy="43457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матеріали уроку, опрацювати відповідний параграф підручника.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сайту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7chudes.in.ua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повністю продивитись сюжет про найбільшу пустелю Європи – Олешківські піски, виписати теорії походження пустелі та, за бажанням, написати твір «Пустеля-диво України».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(за бажанням, використай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із прямим посиланням на сюжет)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07" y="3859069"/>
            <a:ext cx="2258291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0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395216"/>
            <a:ext cx="7674428" cy="57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88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108" y="-101600"/>
            <a:ext cx="10222992" cy="2082800"/>
          </a:xfrm>
        </p:spPr>
        <p:txBody>
          <a:bodyPr>
            <a:normAutofit/>
          </a:bodyPr>
          <a:lstStyle/>
          <a:p>
            <a:r>
              <a:rPr lang="uk-UA" sz="4000" b="1" i="1" u="sng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Вивітрювання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  <a:cs typeface="Times New Roman" panose="02020603050405020304" pitchFamily="18" charset="0"/>
              </a:rPr>
              <a:t>–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процес руйнування і зміни гірських порід на земній поверхні під впливами коливань температури, повітря, води й організмів.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19804" y="1943100"/>
            <a:ext cx="4203192" cy="43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Типи вивітрювання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533" y="4057650"/>
            <a:ext cx="3187700" cy="236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u="sng" dirty="0">
                <a:latin typeface="Arial Black" pitchFamily="34" charset="0"/>
              </a:rPr>
              <a:t>Фізичне</a:t>
            </a:r>
          </a:p>
          <a:p>
            <a:pPr algn="ctr"/>
            <a:r>
              <a:rPr lang="uk-UA" sz="2000" dirty="0">
                <a:latin typeface="Arial Black" pitchFamily="34" charset="0"/>
              </a:rPr>
              <a:t>Руйнування та зміна гірських порід на земній поверхні під впливом коливань температури повітря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8621" y="3981450"/>
            <a:ext cx="3226308" cy="2400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u="sng" dirty="0">
                <a:latin typeface="Arial Black" pitchFamily="34" charset="0"/>
              </a:rPr>
              <a:t>Хімічне</a:t>
            </a:r>
          </a:p>
          <a:p>
            <a:pPr algn="ctr"/>
            <a:r>
              <a:rPr lang="uk-UA" sz="2000" dirty="0">
                <a:latin typeface="Arial Black" pitchFamily="34" charset="0"/>
              </a:rPr>
              <a:t>Руйнування та зміна гірських порід унаслідок їх розчинення та перенесення водою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9704" y="4406900"/>
            <a:ext cx="3314700" cy="240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i="1" u="sng" dirty="0">
                <a:latin typeface="Arial Black" pitchFamily="34" charset="0"/>
              </a:rPr>
              <a:t>Органічне</a:t>
            </a:r>
          </a:p>
          <a:p>
            <a:pPr algn="ctr"/>
            <a:r>
              <a:rPr lang="uk-UA" sz="2000" dirty="0">
                <a:latin typeface="Arial Black" pitchFamily="34" charset="0"/>
              </a:rPr>
              <a:t>Руйнування та зміна гірських порід під впливом живих організмів: бактерій, грибів, лишайників, тварин</a:t>
            </a:r>
            <a:endParaRPr lang="ru-RU" sz="2000" dirty="0"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127750" y="237490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21100" y="2403475"/>
            <a:ext cx="1352677" cy="187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24954" y="2403475"/>
            <a:ext cx="1358900" cy="200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4" descr="1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6035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22" y="2078736"/>
            <a:ext cx="2838577" cy="21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1" y="2035969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3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76600" y="494903"/>
            <a:ext cx="5156200" cy="99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Функції текучих вод, вітру, льоду, сили тяжіння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2601516"/>
            <a:ext cx="3721100" cy="636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itchFamily="34" charset="0"/>
              </a:rPr>
              <a:t>РУЙНУВАННЯ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6106" y="2601515"/>
            <a:ext cx="3150394" cy="636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itchFamily="34" charset="0"/>
              </a:rPr>
              <a:t>ПЕРЕНЕСЕННЯ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2600" y="2615407"/>
            <a:ext cx="3644900" cy="6088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itchFamily="34" charset="0"/>
              </a:rPr>
              <a:t>НАКОПИЧЕННЯ</a:t>
            </a:r>
            <a:endParaRPr lang="ru-RU" sz="2000" dirty="0">
              <a:latin typeface="Arial Black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868194" y="1523801"/>
            <a:ext cx="0" cy="1077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40450" y="1523801"/>
            <a:ext cx="3473450" cy="1091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343150" y="1524794"/>
            <a:ext cx="3239294" cy="1076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5" idx="0"/>
          </p:cNvCxnSpPr>
          <p:nvPr/>
        </p:nvCxnSpPr>
        <p:spPr>
          <a:xfrm flipH="1">
            <a:off x="5854700" y="3276997"/>
            <a:ext cx="13494" cy="1142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85850" y="3262112"/>
            <a:ext cx="3473450" cy="1091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556500" y="3276997"/>
            <a:ext cx="3239294" cy="1076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3276600" y="4419601"/>
            <a:ext cx="5156200" cy="99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Утворення нових форм рельєфу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97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78450" y="221655"/>
            <a:ext cx="6172200" cy="7562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зміни рельєфу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1746249"/>
            <a:ext cx="5461000" cy="1176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 – процес розмивання та зносу ґрунту та гірських порід тимчасовими або постійними водними потоками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1200" y="3070224"/>
            <a:ext cx="4667250" cy="1222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Карст - процес розчинення гірських порід підземними водами та утворення печер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7500" y="2922587"/>
            <a:ext cx="3848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Еолові форми рельєфу – форми рельєфу, що утворюються під дією сили вітру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900" y="4584700"/>
            <a:ext cx="3886200" cy="165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Річкові долини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Водоспади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Каньйони, печери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Яри, балки та ін.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2500" y="4254500"/>
            <a:ext cx="5590382" cy="2273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Бархани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піщані горби серпоподібної форми заввишки 200-500 м (у пустелях)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Дюни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піщані горби, вали та пасма, нанесені вітром, заввишки 100 м (на піщаних берегах морів, озер, річок)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Скелі та каміння незвичайної форми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Ніші в горах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79600" y="396875"/>
            <a:ext cx="24765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99374" y="1500188"/>
            <a:ext cx="2600325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2" idx="1"/>
            <a:endCxn id="9" idx="6"/>
          </p:cNvCxnSpPr>
          <p:nvPr/>
        </p:nvCxnSpPr>
        <p:spPr>
          <a:xfrm flipH="1">
            <a:off x="4356100" y="599778"/>
            <a:ext cx="1022350" cy="25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10" idx="0"/>
          </p:cNvCxnSpPr>
          <p:nvPr/>
        </p:nvCxnSpPr>
        <p:spPr>
          <a:xfrm>
            <a:off x="8464550" y="977900"/>
            <a:ext cx="534987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4"/>
            <a:endCxn id="4" idx="0"/>
          </p:cNvCxnSpPr>
          <p:nvPr/>
        </p:nvCxnSpPr>
        <p:spPr>
          <a:xfrm>
            <a:off x="3117850" y="1311275"/>
            <a:ext cx="184150" cy="43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4"/>
            <a:endCxn id="6" idx="0"/>
          </p:cNvCxnSpPr>
          <p:nvPr/>
        </p:nvCxnSpPr>
        <p:spPr>
          <a:xfrm flipH="1">
            <a:off x="8591550" y="2414588"/>
            <a:ext cx="407987" cy="50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11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165100"/>
            <a:ext cx="7480300" cy="955675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Еолові форми рельєфу. </a:t>
            </a:r>
            <a:b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Дюни, бархани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¤Ð¾ÑÐ¾: commons.wikimedia.or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540000"/>
            <a:ext cx="55570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¡Ð°ÑÐ°ÑÐ° - Ð½Ð°Ð¹Ð±ÑÐ»ÑÑÐ° Ð¿ÑÑÑÐµÐ»Ñ Ñ ÑÐ²ÑÑ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40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521991" y="1250156"/>
            <a:ext cx="4908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Олешківські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3325" y="1544638"/>
            <a:ext cx="4376349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Сахара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0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350" y="1351722"/>
            <a:ext cx="5798749" cy="68186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Урицьк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скелі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ustan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50" y="2218532"/>
            <a:ext cx="57987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f8970dde9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7" y="2218532"/>
            <a:ext cx="57518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9557" y="1257300"/>
            <a:ext cx="5751893" cy="961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Чжанцзяцзе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29° пн. ш. 110°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71710" y="209153"/>
            <a:ext cx="7487479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Еолові форми рельєфу.</a:t>
            </a:r>
          </a:p>
          <a:p>
            <a:pPr algn="ctr"/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Скелі-останці.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5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´Ð¾Ð»Ð¸Ð½Ð° Ð¼Ð¾Ð½ÑÐ¼ÐµÐ½ÑÑ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7" y="1125055"/>
            <a:ext cx="10474319" cy="57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5392" y="145774"/>
            <a:ext cx="7615029" cy="979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Монументів</a:t>
            </a:r>
          </a:p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37° пн. ш. 110° 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д.)</a:t>
            </a:r>
          </a:p>
        </p:txBody>
      </p:sp>
    </p:spTree>
    <p:extLst>
      <p:ext uri="{BB962C8B-B14F-4D97-AF65-F5344CB8AC3E}">
        <p14:creationId xmlns:p14="http://schemas.microsoft.com/office/powerpoint/2010/main" val="23512293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632074"/>
            <a:ext cx="5387975" cy="38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2.wp.com/tourpedia.ru/wp-content/uploads/2018/07/%D0%B2%D0%BD%D1%83%D1%82%D1%80%D0%B8-%D0%9C%D0%B0%D0%BC%D0%BE%D0%BD%D1%82%D0%BE%D0%B2%D0%BE%D0%B9-%D0%BF%D0%B5%D1%89%D0%B5%D1%80%D1%8B.jpg?resize=1000%2C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4" y="2632074"/>
            <a:ext cx="5750225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05224" y="1306510"/>
            <a:ext cx="4406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Печера Мамонтова</a:t>
            </a:r>
          </a:p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37°пн. ш. 86°зх. д.)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81726" y="210164"/>
            <a:ext cx="7438145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 роботою вод.</a:t>
            </a:r>
          </a:p>
          <a:p>
            <a:pPr algn="ctr"/>
            <a:r>
              <a:rPr lang="uk-UA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Карстові печери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00799" y="1327559"/>
            <a:ext cx="5387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Печера Оптимістична</a:t>
            </a:r>
          </a:p>
        </p:txBody>
      </p:sp>
    </p:spTree>
    <p:extLst>
      <p:ext uri="{BB962C8B-B14F-4D97-AF65-F5344CB8AC3E}">
        <p14:creationId xmlns:p14="http://schemas.microsoft.com/office/powerpoint/2010/main" val="1842781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381</Words>
  <Application>Microsoft Office PowerPoint</Application>
  <PresentationFormat>Широкий екран</PresentationFormat>
  <Paragraphs>65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 Терпіння  найбільше нагадує той метод, яким природа створює свої творіння. Оноре де Бальзак</vt:lpstr>
      <vt:lpstr>Презентація PowerPoint</vt:lpstr>
      <vt:lpstr>Вивітрювання – процес руйнування і зміни гірських порід на земній поверхні під впливами коливань температури, повітря, води й організмів.</vt:lpstr>
      <vt:lpstr>Презентація PowerPoint</vt:lpstr>
      <vt:lpstr>Презентація PowerPoint</vt:lpstr>
      <vt:lpstr>Еолові форми рельєфу.  Дюни, бархани</vt:lpstr>
      <vt:lpstr>4. Урицькі скелі </vt:lpstr>
      <vt:lpstr>Презентація PowerPoint</vt:lpstr>
      <vt:lpstr>Презентація PowerPoint</vt:lpstr>
      <vt:lpstr>Презентація PowerPoint</vt:lpstr>
      <vt:lpstr>Підсумок уроку </vt:lpstr>
      <vt:lpstr>Домашнє завдання: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HP</cp:lastModifiedBy>
  <cp:revision>54</cp:revision>
  <dcterms:created xsi:type="dcterms:W3CDTF">2018-12-05T09:58:49Z</dcterms:created>
  <dcterms:modified xsi:type="dcterms:W3CDTF">2019-05-20T17:09:39Z</dcterms:modified>
</cp:coreProperties>
</file>