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81" r:id="rId5"/>
    <p:sldId id="282" r:id="rId6"/>
    <p:sldId id="28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0"/>
  </p:normalViewPr>
  <p:slideViewPr>
    <p:cSldViewPr>
      <p:cViewPr varScale="1">
        <p:scale>
          <a:sx n="73" d="100"/>
          <a:sy n="73" d="100"/>
        </p:scale>
        <p:origin x="109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  <a:pPr/>
              <a:t>18.05.2019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  <a:pPr/>
              <a:t>18.05.2019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  <a:pPr/>
              <a:t>18.05.2019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  <a:pPr/>
              <a:t>18.05.2019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  <a:pPr/>
              <a:t>18.05.2019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  <a:pPr/>
              <a:t>18.05.2019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  <a:pPr/>
              <a:t>18.05.2019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  <a:pPr/>
              <a:t>18.05.2019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  <a:pPr/>
              <a:t>18.05.2019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  <a:pPr/>
              <a:t>18.05.2019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  <a:pPr/>
              <a:t>18.05.2019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F6F9B-1480-4996-86C1-0CBAD648264A}" type="datetimeFigureOut">
              <a:rPr lang="ru-RU" smtClean="0"/>
              <a:pPr/>
              <a:t>18.05.2019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A9AA2-A7FD-48A9-9D08-4CA84523474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357166"/>
            <a:ext cx="8072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29256" y="5072074"/>
            <a:ext cx="3143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/>
          </a:p>
        </p:txBody>
      </p:sp>
      <p:pic>
        <p:nvPicPr>
          <p:cNvPr id="1028" name="Picture 4" descr="ÐÐ°ÑÑÐ¸Ð½ÐºÐ¸ Ð¿Ð¾ Ð·Ð°Ð¿ÑÐ¾ÑÑ Ð¿Ð°ÑÐ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7098" y="1208137"/>
            <a:ext cx="7772400" cy="1470025"/>
          </a:xfrm>
        </p:spPr>
        <p:txBody>
          <a:bodyPr>
            <a:noAutofit/>
          </a:bodyPr>
          <a:lstStyle/>
          <a:p>
            <a:r>
              <a:rPr lang="ru-RU" sz="6600" dirty="0">
                <a:solidFill>
                  <a:srgbClr val="FFFF00"/>
                </a:solidFill>
              </a:rPr>
              <a:t>Правила поведения в городском парке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301208"/>
            <a:ext cx="6400800" cy="1556791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Презентация составлена</a:t>
            </a:r>
          </a:p>
          <a:p>
            <a:r>
              <a:rPr lang="ru-RU" sz="2400" dirty="0">
                <a:solidFill>
                  <a:schemeClr val="tx1"/>
                </a:solidFill>
              </a:rPr>
              <a:t> учителем </a:t>
            </a:r>
          </a:p>
          <a:p>
            <a:r>
              <a:rPr lang="ru-RU" sz="2400" dirty="0">
                <a:solidFill>
                  <a:schemeClr val="tx1"/>
                </a:solidFill>
              </a:rPr>
              <a:t>Запорожского классического лицея</a:t>
            </a:r>
          </a:p>
          <a:p>
            <a:r>
              <a:rPr lang="ru-RU" sz="2400" dirty="0">
                <a:solidFill>
                  <a:schemeClr val="tx1"/>
                </a:solidFill>
              </a:rPr>
              <a:t> Куча С.Ю.</a:t>
            </a:r>
          </a:p>
        </p:txBody>
      </p:sp>
    </p:spTree>
  </p:cSld>
  <p:clrMapOvr>
    <a:masterClrMapping/>
  </p:clrMapOvr>
  <p:transition spd="med" advClick="0" advTm="5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ÐÐ¾ÑÐ¾Ð¶ÐµÐµ Ð¸Ð·Ð¾Ð±ÑÐ°Ð¶ÐµÐ½Ð¸Ðµ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0"/>
            <a:ext cx="598530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FFFF00"/>
                </a:solidFill>
                <a:latin typeface="Open Sans"/>
              </a:rPr>
              <a:t>Дети запомнить должны</a:t>
            </a:r>
          </a:p>
          <a:p>
            <a:r>
              <a:rPr lang="ru-RU" sz="3600" dirty="0">
                <a:solidFill>
                  <a:srgbClr val="FFFF00"/>
                </a:solidFill>
                <a:latin typeface="Open Sans"/>
              </a:rPr>
              <a:t> И понять: </a:t>
            </a:r>
          </a:p>
          <a:p>
            <a:r>
              <a:rPr lang="ru-RU" sz="3600" dirty="0">
                <a:solidFill>
                  <a:srgbClr val="FFFF00"/>
                </a:solidFill>
                <a:latin typeface="Open Sans"/>
              </a:rPr>
              <a:t>Гнёзда у птичек </a:t>
            </a:r>
          </a:p>
          <a:p>
            <a:r>
              <a:rPr lang="ru-RU" sz="3600" dirty="0">
                <a:solidFill>
                  <a:srgbClr val="FFFF00"/>
                </a:solidFill>
                <a:latin typeface="Open Sans"/>
              </a:rPr>
              <a:t>Нельзя разорять! </a:t>
            </a:r>
          </a:p>
          <a:p>
            <a:r>
              <a:rPr lang="ru-RU" sz="3600" dirty="0">
                <a:solidFill>
                  <a:srgbClr val="FFFF00"/>
                </a:solidFill>
                <a:latin typeface="Open Sans"/>
              </a:rPr>
              <a:t>Если в траве </a:t>
            </a:r>
          </a:p>
          <a:p>
            <a:r>
              <a:rPr lang="ru-RU" sz="3600" dirty="0">
                <a:solidFill>
                  <a:srgbClr val="FFFF00"/>
                </a:solidFill>
                <a:latin typeface="Open Sans"/>
              </a:rPr>
              <a:t>Увидали яйцо </a:t>
            </a:r>
          </a:p>
          <a:p>
            <a:r>
              <a:rPr lang="ru-RU" sz="3600" dirty="0">
                <a:solidFill>
                  <a:srgbClr val="FFFF00"/>
                </a:solidFill>
                <a:latin typeface="Open Sans"/>
              </a:rPr>
              <a:t>Или услышали </a:t>
            </a:r>
          </a:p>
          <a:p>
            <a:r>
              <a:rPr lang="ru-RU" sz="3600" dirty="0">
                <a:solidFill>
                  <a:srgbClr val="FFFF00"/>
                </a:solidFill>
                <a:latin typeface="Open Sans"/>
              </a:rPr>
              <a:t>Крики птенцов,</a:t>
            </a:r>
          </a:p>
          <a:p>
            <a:r>
              <a:rPr lang="ru-RU" sz="3600" dirty="0">
                <a:solidFill>
                  <a:srgbClr val="FFFF00"/>
                </a:solidFill>
                <a:latin typeface="Open Sans"/>
              </a:rPr>
              <a:t> Не приближайтесь,</a:t>
            </a:r>
          </a:p>
          <a:p>
            <a:r>
              <a:rPr lang="ru-RU" sz="3600" dirty="0">
                <a:solidFill>
                  <a:srgbClr val="FFFF00"/>
                </a:solidFill>
                <a:latin typeface="Open Sans"/>
              </a:rPr>
              <a:t> Не лезьте туда </a:t>
            </a:r>
          </a:p>
          <a:p>
            <a:r>
              <a:rPr lang="ru-RU" sz="3600" dirty="0">
                <a:solidFill>
                  <a:srgbClr val="FFFF00"/>
                </a:solidFill>
                <a:latin typeface="Open Sans"/>
              </a:rPr>
              <a:t>И не тревожьте</a:t>
            </a:r>
          </a:p>
          <a:p>
            <a:r>
              <a:rPr lang="ru-RU" sz="3600" dirty="0">
                <a:solidFill>
                  <a:srgbClr val="FFFF00"/>
                </a:solidFill>
                <a:latin typeface="Open Sans"/>
              </a:rPr>
              <a:t> Ни птиц, ни гнезда</a:t>
            </a:r>
            <a:r>
              <a:rPr lang="ru-RU" dirty="0">
                <a:solidFill>
                  <a:srgbClr val="444444"/>
                </a:solidFill>
                <a:latin typeface="Open Sans"/>
              </a:rPr>
              <a:t>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958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ÐÐ¾ÑÐ¾Ð¶ÐµÐµ Ð¸Ð·Ð¾Ð±ÑÐ°Ð¶ÐµÐ½Ð¸Ðµ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72000" y="116632"/>
            <a:ext cx="4572000" cy="69865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лесу летают мотыльки,</a:t>
            </a:r>
            <a:b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Ползут козявки и жуки…</a:t>
            </a:r>
            <a:b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Природа мать им жизнь дала.</a:t>
            </a:r>
            <a:b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 них у всех свои дела. </a:t>
            </a:r>
            <a:b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Ты их увидишь на пути –</a:t>
            </a:r>
            <a:b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обижай, а отойди !</a:t>
            </a:r>
            <a:b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Без насекомых лес, друг мой</a:t>
            </a:r>
            <a:b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одинокий, и пустой…</a:t>
            </a:r>
            <a:b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04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098" name="Picture 2" descr="ÐÐ°ÑÑÐ¸Ð½ÐºÐ¸ Ð¿Ð¾ Ð·Ð°Ð¿ÑÐ¾ÑÑ Ð½Ðµ ÑÐ²Ð¸ÑÐµ ÑÐ°ÑÑÐµÐ½Ð¸Ñ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85537" y="476672"/>
            <a:ext cx="903649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rgbClr val="FFFF00"/>
                </a:solidFill>
                <a:ea typeface="+mj-ea"/>
                <a:cs typeface="+mj-cs"/>
              </a:rPr>
              <a:t>Цветы украшают луга и леса. </a:t>
            </a:r>
            <a:br>
              <a:rPr lang="ru-RU" sz="4400" dirty="0">
                <a:solidFill>
                  <a:srgbClr val="FFFF00"/>
                </a:solidFill>
                <a:ea typeface="+mj-ea"/>
                <a:cs typeface="+mj-cs"/>
              </a:rPr>
            </a:br>
            <a:r>
              <a:rPr lang="ru-RU" sz="4400" dirty="0">
                <a:solidFill>
                  <a:srgbClr val="FFFF00"/>
                </a:solidFill>
                <a:ea typeface="+mj-ea"/>
                <a:cs typeface="+mj-cs"/>
              </a:rPr>
              <a:t>Не надо, друзья,</a:t>
            </a:r>
            <a:br>
              <a:rPr lang="ru-RU" sz="4400" dirty="0">
                <a:solidFill>
                  <a:srgbClr val="FFFF00"/>
                </a:solidFill>
                <a:ea typeface="+mj-ea"/>
                <a:cs typeface="+mj-cs"/>
              </a:rPr>
            </a:br>
            <a:r>
              <a:rPr lang="ru-RU" sz="4400" dirty="0">
                <a:solidFill>
                  <a:srgbClr val="FFFF00"/>
                </a:solidFill>
                <a:ea typeface="+mj-ea"/>
                <a:cs typeface="+mj-cs"/>
              </a:rPr>
              <a:t>их бессмысленно рвать, </a:t>
            </a:r>
            <a:br>
              <a:rPr lang="ru-RU" sz="4400" dirty="0">
                <a:solidFill>
                  <a:srgbClr val="FFFF00"/>
                </a:solidFill>
                <a:ea typeface="+mj-ea"/>
                <a:cs typeface="+mj-cs"/>
              </a:rPr>
            </a:br>
            <a:r>
              <a:rPr lang="ru-RU" sz="4400" dirty="0">
                <a:solidFill>
                  <a:srgbClr val="FFFF00"/>
                </a:solidFill>
                <a:ea typeface="+mj-ea"/>
                <a:cs typeface="+mj-cs"/>
              </a:rPr>
              <a:t>Не надо букеты</a:t>
            </a:r>
            <a:br>
              <a:rPr lang="ru-RU" sz="4400" dirty="0">
                <a:solidFill>
                  <a:srgbClr val="FFFF00"/>
                </a:solidFill>
                <a:ea typeface="+mj-ea"/>
                <a:cs typeface="+mj-cs"/>
              </a:rPr>
            </a:br>
            <a:r>
              <a:rPr lang="ru-RU" sz="4400" dirty="0">
                <a:solidFill>
                  <a:srgbClr val="FFFF00"/>
                </a:solidFill>
                <a:ea typeface="+mj-ea"/>
                <a:cs typeface="+mj-cs"/>
              </a:rPr>
              <a:t>из них составлять… </a:t>
            </a:r>
            <a:br>
              <a:rPr lang="ru-RU" sz="4400" dirty="0">
                <a:solidFill>
                  <a:srgbClr val="FFFF00"/>
                </a:solidFill>
                <a:ea typeface="+mj-ea"/>
                <a:cs typeface="+mj-cs"/>
              </a:rPr>
            </a:br>
            <a:r>
              <a:rPr lang="ru-RU" sz="4400" dirty="0">
                <a:solidFill>
                  <a:srgbClr val="FFFF00"/>
                </a:solidFill>
                <a:ea typeface="+mj-ea"/>
                <a:cs typeface="+mj-cs"/>
              </a:rPr>
              <a:t>Завянут букеты…</a:t>
            </a:r>
            <a:br>
              <a:rPr lang="ru-RU" sz="4400" dirty="0">
                <a:solidFill>
                  <a:srgbClr val="FFFF00"/>
                </a:solidFill>
                <a:ea typeface="+mj-ea"/>
                <a:cs typeface="+mj-cs"/>
              </a:rPr>
            </a:br>
            <a:r>
              <a:rPr lang="ru-RU" sz="4400" dirty="0">
                <a:solidFill>
                  <a:srgbClr val="FFFF00"/>
                </a:solidFill>
                <a:ea typeface="+mj-ea"/>
                <a:cs typeface="+mj-cs"/>
              </a:rPr>
              <a:t>Погибнут цветы… </a:t>
            </a:r>
            <a:br>
              <a:rPr lang="ru-RU" sz="4400" dirty="0">
                <a:solidFill>
                  <a:srgbClr val="FFFF00"/>
                </a:solidFill>
                <a:ea typeface="+mj-ea"/>
                <a:cs typeface="+mj-cs"/>
              </a:rPr>
            </a:br>
            <a:r>
              <a:rPr lang="ru-RU" sz="4400" dirty="0">
                <a:solidFill>
                  <a:srgbClr val="FFFF00"/>
                </a:solidFill>
                <a:ea typeface="+mj-ea"/>
                <a:cs typeface="+mj-cs"/>
              </a:rPr>
              <a:t>И больше не будет такой красоты! 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22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0312" y="1196752"/>
            <a:ext cx="8229600" cy="114300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endParaRPr lang="ru-RU" dirty="0"/>
          </a:p>
        </p:txBody>
      </p:sp>
      <p:pic>
        <p:nvPicPr>
          <p:cNvPr id="5122" name="Picture 2" descr="ÐÐ¾ÑÐ¾Ð¶ÐµÐµ Ð¸Ð·Ð¾Ð±ÑÐ°Ð¶ÐµÐ½Ð¸Ðµ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8891"/>
            <a:ext cx="91947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67544" y="227256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 природы музыка своя…</a:t>
            </a:r>
            <a:br>
              <a:rPr lang="ru-RU" sz="2800" b="1" dirty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Её послушайте друзья!</a:t>
            </a:r>
            <a:br>
              <a:rPr lang="ru-RU" sz="2800" b="1" dirty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Вот птичьи трели раздались,</a:t>
            </a:r>
            <a:br>
              <a:rPr lang="ru-RU" sz="2800" b="1" dirty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Вот белка скачет вверх и вниз,</a:t>
            </a:r>
            <a:br>
              <a:rPr lang="ru-RU" sz="2800" b="1" dirty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 вот кузнечик затрещал,</a:t>
            </a:r>
            <a:br>
              <a:rPr lang="ru-RU" sz="2800" b="1" dirty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 ветке дятел застучал…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99586" y="3766686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 много звуков тут и там!</a:t>
            </a:r>
          </a:p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Природе не нужен гам:</a:t>
            </a:r>
          </a:p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Нельзя шуметь, галдеть, кричать</a:t>
            </a:r>
          </a:p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 громко музыку включать!</a:t>
            </a:r>
          </a:p>
        </p:txBody>
      </p:sp>
    </p:spTree>
    <p:extLst>
      <p:ext uri="{BB962C8B-B14F-4D97-AF65-F5344CB8AC3E}">
        <p14:creationId xmlns:p14="http://schemas.microsoft.com/office/powerpoint/2010/main" val="180271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56764" y="240358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Мы в парк пришли, ребята…</a:t>
            </a:r>
          </a:p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Отдохнуть, конечно, надо:</a:t>
            </a:r>
          </a:p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Поиграть и порезвиться,</a:t>
            </a:r>
          </a:p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 наесться, и напиться…</a:t>
            </a:r>
          </a:p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Но вокруг остались банки,</a:t>
            </a:r>
          </a:p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Целлофан, железки, склянки…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4437112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Оставлять их здесь нельзя!</a:t>
            </a:r>
          </a:p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 поленимся, друзья:</a:t>
            </a:r>
          </a:p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Мусор в парке - он чужой,</a:t>
            </a:r>
          </a:p>
          <a:p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Заберём его с собой!</a:t>
            </a:r>
          </a:p>
        </p:txBody>
      </p:sp>
    </p:spTree>
    <p:extLst>
      <p:ext uri="{BB962C8B-B14F-4D97-AF65-F5344CB8AC3E}">
        <p14:creationId xmlns:p14="http://schemas.microsoft.com/office/powerpoint/2010/main" val="218115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154</Words>
  <Application>Microsoft Office PowerPoint</Application>
  <PresentationFormat>Екран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1" baseType="lpstr">
      <vt:lpstr>Arial</vt:lpstr>
      <vt:lpstr>Calibri</vt:lpstr>
      <vt:lpstr>Open Sans</vt:lpstr>
      <vt:lpstr>Times New Roman</vt:lpstr>
      <vt:lpstr>Тема Office</vt:lpstr>
      <vt:lpstr>Правила поведения в городском парке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HP</cp:lastModifiedBy>
  <cp:revision>31</cp:revision>
  <dcterms:created xsi:type="dcterms:W3CDTF">2012-01-26T16:46:41Z</dcterms:created>
  <dcterms:modified xsi:type="dcterms:W3CDTF">2019-05-18T13:00:00Z</dcterms:modified>
</cp:coreProperties>
</file>