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58" r:id="rId4"/>
    <p:sldId id="295" r:id="rId5"/>
    <p:sldId id="289" r:id="rId6"/>
    <p:sldId id="290" r:id="rId7"/>
    <p:sldId id="288" r:id="rId8"/>
    <p:sldId id="291" r:id="rId9"/>
    <p:sldId id="276" r:id="rId10"/>
    <p:sldId id="278" r:id="rId11"/>
    <p:sldId id="292" r:id="rId12"/>
    <p:sldId id="293" r:id="rId13"/>
    <p:sldId id="294" r:id="rId14"/>
    <p:sldId id="284" r:id="rId15"/>
    <p:sldId id="260" r:id="rId16"/>
    <p:sldId id="263" r:id="rId17"/>
    <p:sldId id="265" r:id="rId18"/>
    <p:sldId id="261" r:id="rId19"/>
    <p:sldId id="286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993300"/>
    <a:srgbClr val="000000"/>
    <a:srgbClr val="C5C5C5"/>
    <a:srgbClr val="DDDDDD"/>
    <a:srgbClr val="EAEAEA"/>
    <a:srgbClr val="00CC99"/>
    <a:srgbClr val="66663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3743" autoAdjust="0"/>
  </p:normalViewPr>
  <p:slideViewPr>
    <p:cSldViewPr>
      <p:cViewPr varScale="1">
        <p:scale>
          <a:sx n="72" d="100"/>
          <a:sy n="72" d="100"/>
        </p:scale>
        <p:origin x="108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8F393CA-2468-4F45-83C4-3B9BDA6C6B7A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ADCBCE-3019-415A-A875-DCBEADC8BE5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8FEF8A-52DC-4D5D-A42C-90990577731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Content Layouts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3"/>
          <p:cNvSpPr>
            <a:spLocks noChangeArrowheads="1"/>
          </p:cNvSpPr>
          <p:nvPr/>
        </p:nvSpPr>
        <p:spPr bwMode="gray">
          <a:xfrm>
            <a:off x="1698625" y="3705225"/>
            <a:ext cx="742950" cy="74295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Rectangle 44" descr="3"/>
          <p:cNvSpPr>
            <a:spLocks noChangeArrowheads="1"/>
          </p:cNvSpPr>
          <p:nvPr/>
        </p:nvSpPr>
        <p:spPr bwMode="gray">
          <a:xfrm>
            <a:off x="2492375" y="4510088"/>
            <a:ext cx="742950" cy="74453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" name="Rectangle 34" descr="5"/>
          <p:cNvSpPr>
            <a:spLocks noChangeArrowheads="1"/>
          </p:cNvSpPr>
          <p:nvPr/>
        </p:nvSpPr>
        <p:spPr bwMode="gray">
          <a:xfrm>
            <a:off x="915988" y="4510088"/>
            <a:ext cx="742950" cy="74453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" name="Rectangle 59"/>
          <p:cNvSpPr>
            <a:spLocks noChangeArrowheads="1"/>
          </p:cNvSpPr>
          <p:nvPr/>
        </p:nvSpPr>
        <p:spPr bwMode="gray">
          <a:xfrm>
            <a:off x="1703388" y="5314950"/>
            <a:ext cx="742950" cy="7429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" name="Rectangle 54"/>
          <p:cNvSpPr>
            <a:spLocks noChangeArrowheads="1"/>
          </p:cNvSpPr>
          <p:nvPr/>
        </p:nvSpPr>
        <p:spPr bwMode="gray">
          <a:xfrm>
            <a:off x="128588" y="3705225"/>
            <a:ext cx="742950" cy="7429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" name="Rectangle 56"/>
          <p:cNvSpPr>
            <a:spLocks noChangeArrowheads="1"/>
          </p:cNvSpPr>
          <p:nvPr/>
        </p:nvSpPr>
        <p:spPr bwMode="gray">
          <a:xfrm>
            <a:off x="2492375" y="3705225"/>
            <a:ext cx="742950" cy="7429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10" name="Group 75"/>
          <p:cNvGrpSpPr>
            <a:grpSpLocks/>
          </p:cNvGrpSpPr>
          <p:nvPr/>
        </p:nvGrpSpPr>
        <p:grpSpPr bwMode="auto">
          <a:xfrm>
            <a:off x="112713" y="5954713"/>
            <a:ext cx="8936037" cy="631825"/>
            <a:chOff x="71" y="3751"/>
            <a:chExt cx="5629" cy="398"/>
          </a:xfrm>
        </p:grpSpPr>
        <p:sp>
          <p:nvSpPr>
            <p:cNvPr id="11" name="Freeform 24"/>
            <p:cNvSpPr>
              <a:spLocks/>
            </p:cNvSpPr>
            <p:nvPr userDrawn="1"/>
          </p:nvSpPr>
          <p:spPr bwMode="gray">
            <a:xfrm>
              <a:off x="71" y="3751"/>
              <a:ext cx="5626" cy="349"/>
            </a:xfrm>
            <a:custGeom>
              <a:avLst/>
              <a:gdLst/>
              <a:ahLst/>
              <a:cxnLst>
                <a:cxn ang="0">
                  <a:pos x="5626" y="349"/>
                </a:cxn>
                <a:cxn ang="0">
                  <a:pos x="0" y="349"/>
                </a:cxn>
                <a:cxn ang="0">
                  <a:pos x="0" y="187"/>
                </a:cxn>
                <a:cxn ang="0">
                  <a:pos x="0" y="114"/>
                </a:cxn>
                <a:cxn ang="0">
                  <a:pos x="4064" y="118"/>
                </a:cxn>
                <a:cxn ang="0">
                  <a:pos x="4329" y="0"/>
                </a:cxn>
                <a:cxn ang="0">
                  <a:pos x="5623" y="0"/>
                </a:cxn>
                <a:cxn ang="0">
                  <a:pos x="5626" y="349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78" y="103"/>
                    <a:pt x="3343" y="137"/>
                    <a:pt x="4064" y="118"/>
                  </a:cubicBezTo>
                  <a:lnTo>
                    <a:pt x="4329" y="0"/>
                  </a:lnTo>
                  <a:lnTo>
                    <a:pt x="5623" y="0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25"/>
            <p:cNvSpPr>
              <a:spLocks/>
            </p:cNvSpPr>
            <p:nvPr userDrawn="1"/>
          </p:nvSpPr>
          <p:spPr bwMode="gray">
            <a:xfrm>
              <a:off x="71" y="3800"/>
              <a:ext cx="5626" cy="349"/>
            </a:xfrm>
            <a:custGeom>
              <a:avLst/>
              <a:gdLst/>
              <a:ahLst/>
              <a:cxnLst>
                <a:cxn ang="0">
                  <a:pos x="5626" y="349"/>
                </a:cxn>
                <a:cxn ang="0">
                  <a:pos x="0" y="349"/>
                </a:cxn>
                <a:cxn ang="0">
                  <a:pos x="0" y="187"/>
                </a:cxn>
                <a:cxn ang="0">
                  <a:pos x="0" y="114"/>
                </a:cxn>
                <a:cxn ang="0">
                  <a:pos x="4082" y="118"/>
                </a:cxn>
                <a:cxn ang="0">
                  <a:pos x="4345" y="0"/>
                </a:cxn>
                <a:cxn ang="0">
                  <a:pos x="5623" y="6"/>
                </a:cxn>
                <a:cxn ang="0">
                  <a:pos x="5626" y="349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80" y="103"/>
                    <a:pt x="3358" y="137"/>
                    <a:pt x="4082" y="118"/>
                  </a:cubicBezTo>
                  <a:lnTo>
                    <a:pt x="4345" y="0"/>
                  </a:lnTo>
                  <a:lnTo>
                    <a:pt x="5623" y="6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26"/>
            <p:cNvSpPr>
              <a:spLocks/>
            </p:cNvSpPr>
            <p:nvPr userDrawn="1"/>
          </p:nvSpPr>
          <p:spPr bwMode="gray">
            <a:xfrm>
              <a:off x="4209" y="3833"/>
              <a:ext cx="1491" cy="88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223" y="0"/>
                </a:cxn>
                <a:cxn ang="0">
                  <a:pos x="1491" y="0"/>
                </a:cxn>
                <a:cxn ang="0">
                  <a:pos x="1488" y="60"/>
                </a:cxn>
                <a:cxn ang="0">
                  <a:pos x="383" y="59"/>
                </a:cxn>
                <a:cxn ang="0">
                  <a:pos x="273" y="88"/>
                </a:cxn>
                <a:cxn ang="0">
                  <a:pos x="0" y="84"/>
                </a:cxn>
              </a:cxnLst>
              <a:rect l="0" t="0" r="r" b="b"/>
              <a:pathLst>
                <a:path w="1491" h="88">
                  <a:moveTo>
                    <a:pt x="0" y="84"/>
                  </a:moveTo>
                  <a:lnTo>
                    <a:pt x="223" y="0"/>
                  </a:lnTo>
                  <a:lnTo>
                    <a:pt x="1491" y="0"/>
                  </a:lnTo>
                  <a:lnTo>
                    <a:pt x="1488" y="60"/>
                  </a:lnTo>
                  <a:lnTo>
                    <a:pt x="383" y="59"/>
                  </a:lnTo>
                  <a:lnTo>
                    <a:pt x="273" y="88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4" name="Group 7"/>
          <p:cNvGrpSpPr>
            <a:grpSpLocks/>
          </p:cNvGrpSpPr>
          <p:nvPr/>
        </p:nvGrpSpPr>
        <p:grpSpPr bwMode="auto">
          <a:xfrm rot="10800000">
            <a:off x="6003925" y="1778000"/>
            <a:ext cx="2768600" cy="779463"/>
            <a:chOff x="1566" y="164"/>
            <a:chExt cx="1455" cy="425"/>
          </a:xfrm>
        </p:grpSpPr>
        <p:sp>
          <p:nvSpPr>
            <p:cNvPr id="15" name="Freeform 8"/>
            <p:cNvSpPr>
              <a:spLocks/>
            </p:cNvSpPr>
            <p:nvPr/>
          </p:nvSpPr>
          <p:spPr bwMode="gray">
            <a:xfrm>
              <a:off x="1894" y="468"/>
              <a:ext cx="38" cy="121"/>
            </a:xfrm>
            <a:custGeom>
              <a:avLst/>
              <a:gdLst/>
              <a:ahLst/>
              <a:cxnLst>
                <a:cxn ang="0">
                  <a:pos x="37" y="36"/>
                </a:cxn>
                <a:cxn ang="0">
                  <a:pos x="35" y="36"/>
                </a:cxn>
                <a:cxn ang="0">
                  <a:pos x="30" y="36"/>
                </a:cxn>
                <a:cxn ang="0">
                  <a:pos x="22" y="34"/>
                </a:cxn>
                <a:cxn ang="0">
                  <a:pos x="15" y="30"/>
                </a:cxn>
                <a:cxn ang="0">
                  <a:pos x="7" y="23"/>
                </a:cxn>
                <a:cxn ang="0">
                  <a:pos x="3" y="13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1"/>
                </a:cxn>
                <a:cxn ang="0">
                  <a:pos x="15" y="3"/>
                </a:cxn>
                <a:cxn ang="0">
                  <a:pos x="23" y="5"/>
                </a:cxn>
                <a:cxn ang="0">
                  <a:pos x="30" y="11"/>
                </a:cxn>
                <a:cxn ang="0">
                  <a:pos x="37" y="20"/>
                </a:cxn>
                <a:cxn ang="0">
                  <a:pos x="39" y="34"/>
                </a:cxn>
                <a:cxn ang="0">
                  <a:pos x="39" y="121"/>
                </a:cxn>
                <a:cxn ang="0">
                  <a:pos x="37" y="121"/>
                </a:cxn>
                <a:cxn ang="0">
                  <a:pos x="37" y="36"/>
                </a:cxn>
              </a:cxnLst>
              <a:rect l="0" t="0" r="r" b="b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gray">
            <a:xfrm>
              <a:off x="2271" y="453"/>
              <a:ext cx="45" cy="138"/>
            </a:xfrm>
            <a:custGeom>
              <a:avLst/>
              <a:gdLst/>
              <a:ahLst/>
              <a:cxnLst>
                <a:cxn ang="0">
                  <a:pos x="3" y="42"/>
                </a:cxn>
                <a:cxn ang="0">
                  <a:pos x="6" y="42"/>
                </a:cxn>
                <a:cxn ang="0">
                  <a:pos x="12" y="42"/>
                </a:cxn>
                <a:cxn ang="0">
                  <a:pos x="20" y="39"/>
                </a:cxn>
                <a:cxn ang="0">
                  <a:pos x="29" y="35"/>
                </a:cxn>
                <a:cxn ang="0">
                  <a:pos x="37" y="27"/>
                </a:cxn>
                <a:cxn ang="0">
                  <a:pos x="43" y="17"/>
                </a:cxn>
                <a:cxn ang="0">
                  <a:pos x="45" y="2"/>
                </a:cxn>
                <a:cxn ang="0">
                  <a:pos x="43" y="0"/>
                </a:cxn>
                <a:cxn ang="0">
                  <a:pos x="37" y="2"/>
                </a:cxn>
                <a:cxn ang="0">
                  <a:pos x="29" y="3"/>
                </a:cxn>
                <a:cxn ang="0">
                  <a:pos x="19" y="7"/>
                </a:cxn>
                <a:cxn ang="0">
                  <a:pos x="11" y="14"/>
                </a:cxn>
                <a:cxn ang="0">
                  <a:pos x="4" y="23"/>
                </a:cxn>
                <a:cxn ang="0">
                  <a:pos x="0" y="39"/>
                </a:cxn>
                <a:cxn ang="0">
                  <a:pos x="0" y="139"/>
                </a:cxn>
                <a:cxn ang="0">
                  <a:pos x="3" y="139"/>
                </a:cxn>
                <a:cxn ang="0">
                  <a:pos x="3" y="42"/>
                </a:cxn>
              </a:cxnLst>
              <a:rect l="0" t="0" r="r" b="b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gray">
            <a:xfrm>
              <a:off x="1769" y="378"/>
              <a:ext cx="146" cy="211"/>
            </a:xfrm>
            <a:custGeom>
              <a:avLst/>
              <a:gdLst/>
              <a:ahLst/>
              <a:cxnLst>
                <a:cxn ang="0">
                  <a:pos x="68" y="67"/>
                </a:cxn>
                <a:cxn ang="0">
                  <a:pos x="67" y="67"/>
                </a:cxn>
                <a:cxn ang="0">
                  <a:pos x="60" y="66"/>
                </a:cxn>
                <a:cxn ang="0">
                  <a:pos x="50" y="64"/>
                </a:cxn>
                <a:cxn ang="0">
                  <a:pos x="41" y="62"/>
                </a:cxn>
                <a:cxn ang="0">
                  <a:pos x="29" y="55"/>
                </a:cxn>
                <a:cxn ang="0">
                  <a:pos x="18" y="47"/>
                </a:cxn>
                <a:cxn ang="0">
                  <a:pos x="10" y="35"/>
                </a:cxn>
                <a:cxn ang="0">
                  <a:pos x="3" y="2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10" y="0"/>
                </a:cxn>
                <a:cxn ang="0">
                  <a:pos x="19" y="0"/>
                </a:cxn>
                <a:cxn ang="0">
                  <a:pos x="30" y="2"/>
                </a:cxn>
                <a:cxn ang="0">
                  <a:pos x="41" y="6"/>
                </a:cxn>
                <a:cxn ang="0">
                  <a:pos x="53" y="14"/>
                </a:cxn>
                <a:cxn ang="0">
                  <a:pos x="62" y="25"/>
                </a:cxn>
                <a:cxn ang="0">
                  <a:pos x="69" y="41"/>
                </a:cxn>
                <a:cxn ang="0">
                  <a:pos x="73" y="62"/>
                </a:cxn>
                <a:cxn ang="0">
                  <a:pos x="73" y="60"/>
                </a:cxn>
                <a:cxn ang="0">
                  <a:pos x="73" y="55"/>
                </a:cxn>
                <a:cxn ang="0">
                  <a:pos x="75" y="45"/>
                </a:cxn>
                <a:cxn ang="0">
                  <a:pos x="79" y="36"/>
                </a:cxn>
                <a:cxn ang="0">
                  <a:pos x="84" y="25"/>
                </a:cxn>
                <a:cxn ang="0">
                  <a:pos x="92" y="16"/>
                </a:cxn>
                <a:cxn ang="0">
                  <a:pos x="106" y="8"/>
                </a:cxn>
                <a:cxn ang="0">
                  <a:pos x="123" y="2"/>
                </a:cxn>
                <a:cxn ang="0">
                  <a:pos x="146" y="0"/>
                </a:cxn>
                <a:cxn ang="0">
                  <a:pos x="145" y="2"/>
                </a:cxn>
                <a:cxn ang="0">
                  <a:pos x="145" y="8"/>
                </a:cxn>
                <a:cxn ang="0">
                  <a:pos x="143" y="17"/>
                </a:cxn>
                <a:cxn ang="0">
                  <a:pos x="139" y="28"/>
                </a:cxn>
                <a:cxn ang="0">
                  <a:pos x="134" y="39"/>
                </a:cxn>
                <a:cxn ang="0">
                  <a:pos x="126" y="49"/>
                </a:cxn>
                <a:cxn ang="0">
                  <a:pos x="114" y="59"/>
                </a:cxn>
                <a:cxn ang="0">
                  <a:pos x="98" y="64"/>
                </a:cxn>
                <a:cxn ang="0">
                  <a:pos x="79" y="67"/>
                </a:cxn>
                <a:cxn ang="0">
                  <a:pos x="79" y="211"/>
                </a:cxn>
                <a:cxn ang="0">
                  <a:pos x="68" y="211"/>
                </a:cxn>
                <a:cxn ang="0">
                  <a:pos x="68" y="67"/>
                </a:cxn>
              </a:cxnLst>
              <a:rect l="0" t="0" r="r" b="b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gray">
            <a:xfrm>
              <a:off x="2795" y="378"/>
              <a:ext cx="143" cy="211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6" y="67"/>
                </a:cxn>
                <a:cxn ang="0">
                  <a:pos x="59" y="66"/>
                </a:cxn>
                <a:cxn ang="0">
                  <a:pos x="50" y="64"/>
                </a:cxn>
                <a:cxn ang="0">
                  <a:pos x="39" y="62"/>
                </a:cxn>
                <a:cxn ang="0">
                  <a:pos x="28" y="55"/>
                </a:cxn>
                <a:cxn ang="0">
                  <a:pos x="17" y="47"/>
                </a:cxn>
                <a:cxn ang="0">
                  <a:pos x="9" y="35"/>
                </a:cxn>
                <a:cxn ang="0">
                  <a:pos x="2" y="2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9" y="0"/>
                </a:cxn>
                <a:cxn ang="0">
                  <a:pos x="17" y="0"/>
                </a:cxn>
                <a:cxn ang="0">
                  <a:pos x="28" y="2"/>
                </a:cxn>
                <a:cxn ang="0">
                  <a:pos x="40" y="6"/>
                </a:cxn>
                <a:cxn ang="0">
                  <a:pos x="51" y="14"/>
                </a:cxn>
                <a:cxn ang="0">
                  <a:pos x="62" y="25"/>
                </a:cxn>
                <a:cxn ang="0">
                  <a:pos x="69" y="41"/>
                </a:cxn>
                <a:cxn ang="0">
                  <a:pos x="73" y="62"/>
                </a:cxn>
                <a:cxn ang="0">
                  <a:pos x="73" y="60"/>
                </a:cxn>
                <a:cxn ang="0">
                  <a:pos x="73" y="55"/>
                </a:cxn>
                <a:cxn ang="0">
                  <a:pos x="74" y="45"/>
                </a:cxn>
                <a:cxn ang="0">
                  <a:pos x="77" y="36"/>
                </a:cxn>
                <a:cxn ang="0">
                  <a:pos x="82" y="25"/>
                </a:cxn>
                <a:cxn ang="0">
                  <a:pos x="91" y="16"/>
                </a:cxn>
                <a:cxn ang="0">
                  <a:pos x="105" y="8"/>
                </a:cxn>
                <a:cxn ang="0">
                  <a:pos x="121" y="2"/>
                </a:cxn>
                <a:cxn ang="0">
                  <a:pos x="144" y="0"/>
                </a:cxn>
                <a:cxn ang="0">
                  <a:pos x="144" y="2"/>
                </a:cxn>
                <a:cxn ang="0">
                  <a:pos x="144" y="8"/>
                </a:cxn>
                <a:cxn ang="0">
                  <a:pos x="141" y="17"/>
                </a:cxn>
                <a:cxn ang="0">
                  <a:pos x="139" y="28"/>
                </a:cxn>
                <a:cxn ang="0">
                  <a:pos x="133" y="39"/>
                </a:cxn>
                <a:cxn ang="0">
                  <a:pos x="125" y="49"/>
                </a:cxn>
                <a:cxn ang="0">
                  <a:pos x="113" y="59"/>
                </a:cxn>
                <a:cxn ang="0">
                  <a:pos x="97" y="64"/>
                </a:cxn>
                <a:cxn ang="0">
                  <a:pos x="77" y="67"/>
                </a:cxn>
                <a:cxn ang="0">
                  <a:pos x="77" y="211"/>
                </a:cxn>
                <a:cxn ang="0">
                  <a:pos x="67" y="211"/>
                </a:cxn>
                <a:cxn ang="0">
                  <a:pos x="67" y="67"/>
                </a:cxn>
              </a:cxnLst>
              <a:rect l="0" t="0" r="r" b="b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gray">
            <a:xfrm>
              <a:off x="2634" y="457"/>
              <a:ext cx="88" cy="132"/>
            </a:xfrm>
            <a:custGeom>
              <a:avLst/>
              <a:gdLst/>
              <a:ahLst/>
              <a:cxnLst>
                <a:cxn ang="0">
                  <a:pos x="42" y="43"/>
                </a:cxn>
                <a:cxn ang="0">
                  <a:pos x="39" y="42"/>
                </a:cxn>
                <a:cxn ang="0">
                  <a:pos x="33" y="42"/>
                </a:cxn>
                <a:cxn ang="0">
                  <a:pos x="25" y="39"/>
                </a:cxn>
                <a:cxn ang="0">
                  <a:pos x="16" y="35"/>
                </a:cxn>
                <a:cxn ang="0">
                  <a:pos x="8" y="27"/>
                </a:cxn>
                <a:cxn ang="0">
                  <a:pos x="2" y="16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21" y="3"/>
                </a:cxn>
                <a:cxn ang="0">
                  <a:pos x="29" y="8"/>
                </a:cxn>
                <a:cxn ang="0">
                  <a:pos x="37" y="15"/>
                </a:cxn>
                <a:cxn ang="0">
                  <a:pos x="42" y="26"/>
                </a:cxn>
                <a:cxn ang="0">
                  <a:pos x="45" y="39"/>
                </a:cxn>
                <a:cxn ang="0">
                  <a:pos x="45" y="38"/>
                </a:cxn>
                <a:cxn ang="0">
                  <a:pos x="45" y="34"/>
                </a:cxn>
                <a:cxn ang="0">
                  <a:pos x="46" y="27"/>
                </a:cxn>
                <a:cxn ang="0">
                  <a:pos x="49" y="20"/>
                </a:cxn>
                <a:cxn ang="0">
                  <a:pos x="54" y="14"/>
                </a:cxn>
                <a:cxn ang="0">
                  <a:pos x="62" y="7"/>
                </a:cxn>
                <a:cxn ang="0">
                  <a:pos x="73" y="3"/>
                </a:cxn>
                <a:cxn ang="0">
                  <a:pos x="89" y="0"/>
                </a:cxn>
                <a:cxn ang="0">
                  <a:pos x="89" y="3"/>
                </a:cxn>
                <a:cxn ang="0">
                  <a:pos x="88" y="10"/>
                </a:cxn>
                <a:cxn ang="0">
                  <a:pos x="87" y="18"/>
                </a:cxn>
                <a:cxn ang="0">
                  <a:pos x="81" y="26"/>
                </a:cxn>
                <a:cxn ang="0">
                  <a:pos x="74" y="34"/>
                </a:cxn>
                <a:cxn ang="0">
                  <a:pos x="64" y="41"/>
                </a:cxn>
                <a:cxn ang="0">
                  <a:pos x="47" y="43"/>
                </a:cxn>
                <a:cxn ang="0">
                  <a:pos x="47" y="132"/>
                </a:cxn>
                <a:cxn ang="0">
                  <a:pos x="42" y="132"/>
                </a:cxn>
                <a:cxn ang="0">
                  <a:pos x="42" y="43"/>
                </a:cxn>
              </a:cxnLst>
              <a:rect l="0" t="0" r="r" b="b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gray">
            <a:xfrm>
              <a:off x="2433" y="405"/>
              <a:ext cx="88" cy="186"/>
            </a:xfrm>
            <a:custGeom>
              <a:avLst/>
              <a:gdLst/>
              <a:ahLst/>
              <a:cxnLst>
                <a:cxn ang="0">
                  <a:pos x="43" y="43"/>
                </a:cxn>
                <a:cxn ang="0">
                  <a:pos x="41" y="43"/>
                </a:cxn>
                <a:cxn ang="0">
                  <a:pos x="35" y="43"/>
                </a:cxn>
                <a:cxn ang="0">
                  <a:pos x="27" y="41"/>
                </a:cxn>
                <a:cxn ang="0">
                  <a:pos x="18" y="35"/>
                </a:cxn>
                <a:cxn ang="0">
                  <a:pos x="8" y="28"/>
                </a:cxn>
                <a:cxn ang="0">
                  <a:pos x="3" y="16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8" y="0"/>
                </a:cxn>
                <a:cxn ang="0">
                  <a:pos x="17" y="1"/>
                </a:cxn>
                <a:cxn ang="0">
                  <a:pos x="26" y="6"/>
                </a:cxn>
                <a:cxn ang="0">
                  <a:pos x="35" y="12"/>
                </a:cxn>
                <a:cxn ang="0">
                  <a:pos x="42" y="24"/>
                </a:cxn>
                <a:cxn ang="0">
                  <a:pos x="48" y="41"/>
                </a:cxn>
                <a:cxn ang="0">
                  <a:pos x="48" y="90"/>
                </a:cxn>
                <a:cxn ang="0">
                  <a:pos x="48" y="88"/>
                </a:cxn>
                <a:cxn ang="0">
                  <a:pos x="48" y="82"/>
                </a:cxn>
                <a:cxn ang="0">
                  <a:pos x="50" y="74"/>
                </a:cxn>
                <a:cxn ang="0">
                  <a:pos x="54" y="66"/>
                </a:cxn>
                <a:cxn ang="0">
                  <a:pos x="61" y="58"/>
                </a:cxn>
                <a:cxn ang="0">
                  <a:pos x="72" y="53"/>
                </a:cxn>
                <a:cxn ang="0">
                  <a:pos x="87" y="50"/>
                </a:cxn>
                <a:cxn ang="0">
                  <a:pos x="88" y="51"/>
                </a:cxn>
                <a:cxn ang="0">
                  <a:pos x="88" y="57"/>
                </a:cxn>
                <a:cxn ang="0">
                  <a:pos x="87" y="64"/>
                </a:cxn>
                <a:cxn ang="0">
                  <a:pos x="84" y="72"/>
                </a:cxn>
                <a:cxn ang="0">
                  <a:pos x="80" y="80"/>
                </a:cxn>
                <a:cxn ang="0">
                  <a:pos x="73" y="86"/>
                </a:cxn>
                <a:cxn ang="0">
                  <a:pos x="62" y="92"/>
                </a:cxn>
                <a:cxn ang="0">
                  <a:pos x="48" y="93"/>
                </a:cxn>
                <a:cxn ang="0">
                  <a:pos x="48" y="186"/>
                </a:cxn>
                <a:cxn ang="0">
                  <a:pos x="43" y="186"/>
                </a:cxn>
                <a:cxn ang="0">
                  <a:pos x="43" y="143"/>
                </a:cxn>
                <a:cxn ang="0">
                  <a:pos x="42" y="143"/>
                </a:cxn>
                <a:cxn ang="0">
                  <a:pos x="37" y="142"/>
                </a:cxn>
                <a:cxn ang="0">
                  <a:pos x="29" y="140"/>
                </a:cxn>
                <a:cxn ang="0">
                  <a:pos x="22" y="136"/>
                </a:cxn>
                <a:cxn ang="0">
                  <a:pos x="14" y="130"/>
                </a:cxn>
                <a:cxn ang="0">
                  <a:pos x="8" y="120"/>
                </a:cxn>
                <a:cxn ang="0">
                  <a:pos x="7" y="105"/>
                </a:cxn>
                <a:cxn ang="0">
                  <a:pos x="8" y="105"/>
                </a:cxn>
                <a:cxn ang="0">
                  <a:pos x="12" y="107"/>
                </a:cxn>
                <a:cxn ang="0">
                  <a:pos x="19" y="108"/>
                </a:cxn>
                <a:cxn ang="0">
                  <a:pos x="26" y="111"/>
                </a:cxn>
                <a:cxn ang="0">
                  <a:pos x="34" y="117"/>
                </a:cxn>
                <a:cxn ang="0">
                  <a:pos x="39" y="127"/>
                </a:cxn>
                <a:cxn ang="0">
                  <a:pos x="43" y="140"/>
                </a:cxn>
                <a:cxn ang="0">
                  <a:pos x="43" y="43"/>
                </a:cxn>
              </a:cxnLst>
              <a:rect l="0" t="0" r="r" b="b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gray">
            <a:xfrm>
              <a:off x="1917" y="237"/>
              <a:ext cx="164" cy="356"/>
            </a:xfrm>
            <a:custGeom>
              <a:avLst/>
              <a:gdLst/>
              <a:ahLst/>
              <a:cxnLst>
                <a:cxn ang="0">
                  <a:pos x="85" y="84"/>
                </a:cxn>
                <a:cxn ang="0">
                  <a:pos x="101" y="81"/>
                </a:cxn>
                <a:cxn ang="0">
                  <a:pos x="124" y="73"/>
                </a:cxn>
                <a:cxn ang="0">
                  <a:pos x="148" y="56"/>
                </a:cxn>
                <a:cxn ang="0">
                  <a:pos x="163" y="23"/>
                </a:cxn>
                <a:cxn ang="0">
                  <a:pos x="163" y="0"/>
                </a:cxn>
                <a:cxn ang="0">
                  <a:pos x="148" y="0"/>
                </a:cxn>
                <a:cxn ang="0">
                  <a:pos x="125" y="6"/>
                </a:cxn>
                <a:cxn ang="0">
                  <a:pos x="101" y="22"/>
                </a:cxn>
                <a:cxn ang="0">
                  <a:pos x="82" y="54"/>
                </a:cxn>
                <a:cxn ang="0">
                  <a:pos x="77" y="173"/>
                </a:cxn>
                <a:cxn ang="0">
                  <a:pos x="77" y="165"/>
                </a:cxn>
                <a:cxn ang="0">
                  <a:pos x="71" y="146"/>
                </a:cxn>
                <a:cxn ang="0">
                  <a:pos x="60" y="123"/>
                </a:cxn>
                <a:cxn ang="0">
                  <a:pos x="38" y="104"/>
                </a:cxn>
                <a:cxn ang="0">
                  <a:pos x="0" y="96"/>
                </a:cxn>
                <a:cxn ang="0">
                  <a:pos x="0" y="103"/>
                </a:cxn>
                <a:cxn ang="0">
                  <a:pos x="0" y="120"/>
                </a:cxn>
                <a:cxn ang="0">
                  <a:pos x="8" y="143"/>
                </a:cxn>
                <a:cxn ang="0">
                  <a:pos x="24" y="163"/>
                </a:cxn>
                <a:cxn ang="0">
                  <a:pos x="55" y="177"/>
                </a:cxn>
                <a:cxn ang="0">
                  <a:pos x="77" y="356"/>
                </a:cxn>
                <a:cxn ang="0">
                  <a:pos x="82" y="274"/>
                </a:cxn>
                <a:cxn ang="0">
                  <a:pos x="91" y="273"/>
                </a:cxn>
                <a:cxn ang="0">
                  <a:pos x="112" y="267"/>
                </a:cxn>
                <a:cxn ang="0">
                  <a:pos x="135" y="252"/>
                </a:cxn>
                <a:cxn ang="0">
                  <a:pos x="151" y="224"/>
                </a:cxn>
                <a:cxn ang="0">
                  <a:pos x="152" y="203"/>
                </a:cxn>
                <a:cxn ang="0">
                  <a:pos x="137" y="204"/>
                </a:cxn>
                <a:cxn ang="0">
                  <a:pos x="117" y="211"/>
                </a:cxn>
                <a:cxn ang="0">
                  <a:pos x="97" y="231"/>
                </a:cxn>
                <a:cxn ang="0">
                  <a:pos x="82" y="267"/>
                </a:cxn>
              </a:cxnLst>
              <a:rect l="0" t="0" r="r" b="b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gray">
            <a:xfrm>
              <a:off x="2515" y="382"/>
              <a:ext cx="93" cy="209"/>
            </a:xfrm>
            <a:custGeom>
              <a:avLst/>
              <a:gdLst/>
              <a:ahLst/>
              <a:cxnLst>
                <a:cxn ang="0">
                  <a:pos x="43" y="162"/>
                </a:cxn>
                <a:cxn ang="0">
                  <a:pos x="36" y="160"/>
                </a:cxn>
                <a:cxn ang="0">
                  <a:pos x="23" y="155"/>
                </a:cxn>
                <a:cxn ang="0">
                  <a:pos x="12" y="141"/>
                </a:cxn>
                <a:cxn ang="0">
                  <a:pos x="12" y="129"/>
                </a:cxn>
                <a:cxn ang="0">
                  <a:pos x="23" y="132"/>
                </a:cxn>
                <a:cxn ang="0">
                  <a:pos x="38" y="145"/>
                </a:cxn>
                <a:cxn ang="0">
                  <a:pos x="43" y="108"/>
                </a:cxn>
                <a:cxn ang="0">
                  <a:pos x="35" y="106"/>
                </a:cxn>
                <a:cxn ang="0">
                  <a:pos x="20" y="101"/>
                </a:cxn>
                <a:cxn ang="0">
                  <a:pos x="7" y="83"/>
                </a:cxn>
                <a:cxn ang="0">
                  <a:pos x="7" y="70"/>
                </a:cxn>
                <a:cxn ang="0">
                  <a:pos x="17" y="71"/>
                </a:cxn>
                <a:cxn ang="0">
                  <a:pos x="31" y="81"/>
                </a:cxn>
                <a:cxn ang="0">
                  <a:pos x="43" y="105"/>
                </a:cxn>
                <a:cxn ang="0">
                  <a:pos x="40" y="43"/>
                </a:cxn>
                <a:cxn ang="0">
                  <a:pos x="26" y="39"/>
                </a:cxn>
                <a:cxn ang="0">
                  <a:pos x="8" y="2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23" y="5"/>
                </a:cxn>
                <a:cxn ang="0">
                  <a:pos x="39" y="23"/>
                </a:cxn>
                <a:cxn ang="0">
                  <a:pos x="46" y="38"/>
                </a:cxn>
                <a:cxn ang="0">
                  <a:pos x="51" y="24"/>
                </a:cxn>
                <a:cxn ang="0">
                  <a:pos x="66" y="8"/>
                </a:cxn>
                <a:cxn ang="0">
                  <a:pos x="92" y="0"/>
                </a:cxn>
                <a:cxn ang="0">
                  <a:pos x="90" y="8"/>
                </a:cxn>
                <a:cxn ang="0">
                  <a:pos x="82" y="25"/>
                </a:cxn>
                <a:cxn ang="0">
                  <a:pos x="63" y="40"/>
                </a:cxn>
                <a:cxn ang="0">
                  <a:pos x="49" y="124"/>
                </a:cxn>
                <a:cxn ang="0">
                  <a:pos x="50" y="116"/>
                </a:cxn>
                <a:cxn ang="0">
                  <a:pos x="59" y="100"/>
                </a:cxn>
                <a:cxn ang="0">
                  <a:pos x="81" y="92"/>
                </a:cxn>
                <a:cxn ang="0">
                  <a:pos x="80" y="98"/>
                </a:cxn>
                <a:cxn ang="0">
                  <a:pos x="73" y="114"/>
                </a:cxn>
                <a:cxn ang="0">
                  <a:pos x="59" y="127"/>
                </a:cxn>
                <a:cxn ang="0">
                  <a:pos x="49" y="210"/>
                </a:cxn>
              </a:cxnLst>
              <a:rect l="0" t="0" r="r" b="b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gray">
            <a:xfrm>
              <a:off x="1567" y="301"/>
              <a:ext cx="128" cy="292"/>
            </a:xfrm>
            <a:custGeom>
              <a:avLst/>
              <a:gdLst/>
              <a:ahLst/>
              <a:cxnLst>
                <a:cxn ang="0">
                  <a:pos x="61" y="225"/>
                </a:cxn>
                <a:cxn ang="0">
                  <a:pos x="54" y="225"/>
                </a:cxn>
                <a:cxn ang="0">
                  <a:pos x="38" y="219"/>
                </a:cxn>
                <a:cxn ang="0">
                  <a:pos x="23" y="206"/>
                </a:cxn>
                <a:cxn ang="0">
                  <a:pos x="15" y="180"/>
                </a:cxn>
                <a:cxn ang="0">
                  <a:pos x="23" y="180"/>
                </a:cxn>
                <a:cxn ang="0">
                  <a:pos x="38" y="186"/>
                </a:cxn>
                <a:cxn ang="0">
                  <a:pos x="54" y="205"/>
                </a:cxn>
                <a:cxn ang="0">
                  <a:pos x="61" y="151"/>
                </a:cxn>
                <a:cxn ang="0">
                  <a:pos x="52" y="149"/>
                </a:cxn>
                <a:cxn ang="0">
                  <a:pos x="34" y="144"/>
                </a:cxn>
                <a:cxn ang="0">
                  <a:pos x="16" y="128"/>
                </a:cxn>
                <a:cxn ang="0">
                  <a:pos x="8" y="98"/>
                </a:cxn>
                <a:cxn ang="0">
                  <a:pos x="15" y="97"/>
                </a:cxn>
                <a:cxn ang="0">
                  <a:pos x="29" y="101"/>
                </a:cxn>
                <a:cxn ang="0">
                  <a:pos x="47" y="116"/>
                </a:cxn>
                <a:cxn ang="0">
                  <a:pos x="61" y="147"/>
                </a:cxn>
                <a:cxn ang="0">
                  <a:pos x="58" y="60"/>
                </a:cxn>
                <a:cxn ang="0">
                  <a:pos x="44" y="58"/>
                </a:cxn>
                <a:cxn ang="0">
                  <a:pos x="25" y="50"/>
                </a:cxn>
                <a:cxn ang="0">
                  <a:pos x="8" y="3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27" y="5"/>
                </a:cxn>
                <a:cxn ang="0">
                  <a:pos x="48" y="21"/>
                </a:cxn>
                <a:cxn ang="0">
                  <a:pos x="65" y="56"/>
                </a:cxn>
                <a:cxn ang="0">
                  <a:pos x="66" y="48"/>
                </a:cxn>
                <a:cxn ang="0">
                  <a:pos x="77" y="28"/>
                </a:cxn>
                <a:cxn ang="0">
                  <a:pos x="96" y="9"/>
                </a:cxn>
                <a:cxn ang="0">
                  <a:pos x="128" y="0"/>
                </a:cxn>
                <a:cxn ang="0">
                  <a:pos x="127" y="9"/>
                </a:cxn>
                <a:cxn ang="0">
                  <a:pos x="119" y="31"/>
                </a:cxn>
                <a:cxn ang="0">
                  <a:pos x="101" y="51"/>
                </a:cxn>
                <a:cxn ang="0">
                  <a:pos x="67" y="60"/>
                </a:cxn>
                <a:cxn ang="0">
                  <a:pos x="69" y="170"/>
                </a:cxn>
                <a:cxn ang="0">
                  <a:pos x="73" y="155"/>
                </a:cxn>
                <a:cxn ang="0">
                  <a:pos x="86" y="136"/>
                </a:cxn>
                <a:cxn ang="0">
                  <a:pos x="113" y="128"/>
                </a:cxn>
                <a:cxn ang="0">
                  <a:pos x="112" y="136"/>
                </a:cxn>
                <a:cxn ang="0">
                  <a:pos x="105" y="153"/>
                </a:cxn>
                <a:cxn ang="0">
                  <a:pos x="92" y="172"/>
                </a:cxn>
                <a:cxn ang="0">
                  <a:pos x="67" y="180"/>
                </a:cxn>
                <a:cxn ang="0">
                  <a:pos x="61" y="292"/>
                </a:cxn>
              </a:cxnLst>
              <a:rect l="0" t="0" r="r" b="b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gray">
            <a:xfrm>
              <a:off x="2599" y="335"/>
              <a:ext cx="68" cy="256"/>
            </a:xfrm>
            <a:custGeom>
              <a:avLst/>
              <a:gdLst/>
              <a:ahLst/>
              <a:cxnLst>
                <a:cxn ang="0">
                  <a:pos x="31" y="164"/>
                </a:cxn>
                <a:cxn ang="0">
                  <a:pos x="23" y="163"/>
                </a:cxn>
                <a:cxn ang="0">
                  <a:pos x="8" y="155"/>
                </a:cxn>
                <a:cxn ang="0">
                  <a:pos x="0" y="132"/>
                </a:cxn>
                <a:cxn ang="0">
                  <a:pos x="7" y="132"/>
                </a:cxn>
                <a:cxn ang="0">
                  <a:pos x="22" y="139"/>
                </a:cxn>
                <a:cxn ang="0">
                  <a:pos x="31" y="160"/>
                </a:cxn>
                <a:cxn ang="0">
                  <a:pos x="29" y="101"/>
                </a:cxn>
                <a:cxn ang="0">
                  <a:pos x="16" y="97"/>
                </a:cxn>
                <a:cxn ang="0">
                  <a:pos x="3" y="83"/>
                </a:cxn>
                <a:cxn ang="0">
                  <a:pos x="3" y="70"/>
                </a:cxn>
                <a:cxn ang="0">
                  <a:pos x="15" y="74"/>
                </a:cxn>
                <a:cxn ang="0">
                  <a:pos x="27" y="86"/>
                </a:cxn>
                <a:cxn ang="0">
                  <a:pos x="31" y="31"/>
                </a:cxn>
                <a:cxn ang="0">
                  <a:pos x="33" y="23"/>
                </a:cxn>
                <a:cxn ang="0">
                  <a:pos x="41" y="8"/>
                </a:cxn>
                <a:cxn ang="0">
                  <a:pos x="62" y="0"/>
                </a:cxn>
                <a:cxn ang="0">
                  <a:pos x="61" y="8"/>
                </a:cxn>
                <a:cxn ang="0">
                  <a:pos x="53" y="23"/>
                </a:cxn>
                <a:cxn ang="0">
                  <a:pos x="35" y="31"/>
                </a:cxn>
                <a:cxn ang="0">
                  <a:pos x="35" y="75"/>
                </a:cxn>
                <a:cxn ang="0">
                  <a:pos x="39" y="62"/>
                </a:cxn>
                <a:cxn ang="0">
                  <a:pos x="54" y="48"/>
                </a:cxn>
                <a:cxn ang="0">
                  <a:pos x="68" y="48"/>
                </a:cxn>
                <a:cxn ang="0">
                  <a:pos x="66" y="59"/>
                </a:cxn>
                <a:cxn ang="0">
                  <a:pos x="58" y="72"/>
                </a:cxn>
                <a:cxn ang="0">
                  <a:pos x="35" y="82"/>
                </a:cxn>
                <a:cxn ang="0">
                  <a:pos x="35" y="143"/>
                </a:cxn>
                <a:cxn ang="0">
                  <a:pos x="38" y="132"/>
                </a:cxn>
                <a:cxn ang="0">
                  <a:pos x="49" y="122"/>
                </a:cxn>
                <a:cxn ang="0">
                  <a:pos x="60" y="122"/>
                </a:cxn>
                <a:cxn ang="0">
                  <a:pos x="58" y="133"/>
                </a:cxn>
                <a:cxn ang="0">
                  <a:pos x="47" y="144"/>
                </a:cxn>
                <a:cxn ang="0">
                  <a:pos x="35" y="257"/>
                </a:cxn>
              </a:cxnLst>
              <a:rect l="0" t="0" r="r" b="b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gray">
            <a:xfrm>
              <a:off x="1674" y="167"/>
              <a:ext cx="111" cy="425"/>
            </a:xfrm>
            <a:custGeom>
              <a:avLst/>
              <a:gdLst/>
              <a:ahLst/>
              <a:cxnLst>
                <a:cxn ang="0">
                  <a:pos x="52" y="272"/>
                </a:cxn>
                <a:cxn ang="0">
                  <a:pos x="44" y="270"/>
                </a:cxn>
                <a:cxn ang="0">
                  <a:pos x="26" y="265"/>
                </a:cxn>
                <a:cxn ang="0">
                  <a:pos x="8" y="249"/>
                </a:cxn>
                <a:cxn ang="0">
                  <a:pos x="0" y="219"/>
                </a:cxn>
                <a:cxn ang="0">
                  <a:pos x="8" y="219"/>
                </a:cxn>
                <a:cxn ang="0">
                  <a:pos x="25" y="223"/>
                </a:cxn>
                <a:cxn ang="0">
                  <a:pos x="41" y="235"/>
                </a:cxn>
                <a:cxn ang="0">
                  <a:pos x="52" y="265"/>
                </a:cxn>
                <a:cxn ang="0">
                  <a:pos x="50" y="168"/>
                </a:cxn>
                <a:cxn ang="0">
                  <a:pos x="35" y="165"/>
                </a:cxn>
                <a:cxn ang="0">
                  <a:pos x="17" y="156"/>
                </a:cxn>
                <a:cxn ang="0">
                  <a:pos x="3" y="134"/>
                </a:cxn>
                <a:cxn ang="0">
                  <a:pos x="3" y="116"/>
                </a:cxn>
                <a:cxn ang="0">
                  <a:pos x="19" y="120"/>
                </a:cxn>
                <a:cxn ang="0">
                  <a:pos x="39" y="133"/>
                </a:cxn>
                <a:cxn ang="0">
                  <a:pos x="52" y="161"/>
                </a:cxn>
                <a:cxn ang="0">
                  <a:pos x="53" y="50"/>
                </a:cxn>
                <a:cxn ang="0">
                  <a:pos x="54" y="36"/>
                </a:cxn>
                <a:cxn ang="0">
                  <a:pos x="65" y="17"/>
                </a:cxn>
                <a:cxn ang="0">
                  <a:pos x="87" y="3"/>
                </a:cxn>
                <a:cxn ang="0">
                  <a:pos x="103" y="3"/>
                </a:cxn>
                <a:cxn ang="0">
                  <a:pos x="99" y="21"/>
                </a:cxn>
                <a:cxn ang="0">
                  <a:pos x="84" y="42"/>
                </a:cxn>
                <a:cxn ang="0">
                  <a:pos x="58" y="52"/>
                </a:cxn>
                <a:cxn ang="0">
                  <a:pos x="58" y="127"/>
                </a:cxn>
                <a:cxn ang="0">
                  <a:pos x="61" y="112"/>
                </a:cxn>
                <a:cxn ang="0">
                  <a:pos x="72" y="94"/>
                </a:cxn>
                <a:cxn ang="0">
                  <a:pos x="93" y="80"/>
                </a:cxn>
                <a:cxn ang="0">
                  <a:pos x="111" y="80"/>
                </a:cxn>
                <a:cxn ang="0">
                  <a:pos x="111" y="91"/>
                </a:cxn>
                <a:cxn ang="0">
                  <a:pos x="107" y="108"/>
                </a:cxn>
                <a:cxn ang="0">
                  <a:pos x="91" y="126"/>
                </a:cxn>
                <a:cxn ang="0">
                  <a:pos x="58" y="135"/>
                </a:cxn>
                <a:cxn ang="0">
                  <a:pos x="58" y="236"/>
                </a:cxn>
                <a:cxn ang="0">
                  <a:pos x="61" y="223"/>
                </a:cxn>
                <a:cxn ang="0">
                  <a:pos x="73" y="208"/>
                </a:cxn>
                <a:cxn ang="0">
                  <a:pos x="97" y="200"/>
                </a:cxn>
                <a:cxn ang="0">
                  <a:pos x="99" y="207"/>
                </a:cxn>
                <a:cxn ang="0">
                  <a:pos x="97" y="220"/>
                </a:cxn>
                <a:cxn ang="0">
                  <a:pos x="87" y="235"/>
                </a:cxn>
                <a:cxn ang="0">
                  <a:pos x="58" y="245"/>
                </a:cxn>
                <a:cxn ang="0">
                  <a:pos x="52" y="425"/>
                </a:cxn>
              </a:cxnLst>
              <a:rect l="0" t="0" r="r" b="b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gray">
            <a:xfrm>
              <a:off x="2065" y="365"/>
              <a:ext cx="100" cy="228"/>
            </a:xfrm>
            <a:custGeom>
              <a:avLst/>
              <a:gdLst/>
              <a:ahLst/>
              <a:cxnLst>
                <a:cxn ang="0">
                  <a:pos x="52" y="176"/>
                </a:cxn>
                <a:cxn ang="0">
                  <a:pos x="59" y="176"/>
                </a:cxn>
                <a:cxn ang="0">
                  <a:pos x="74" y="169"/>
                </a:cxn>
                <a:cxn ang="0">
                  <a:pos x="86" y="154"/>
                </a:cxn>
                <a:cxn ang="0">
                  <a:pos x="86" y="141"/>
                </a:cxn>
                <a:cxn ang="0">
                  <a:pos x="74" y="143"/>
                </a:cxn>
                <a:cxn ang="0">
                  <a:pos x="58" y="158"/>
                </a:cxn>
                <a:cxn ang="0">
                  <a:pos x="52" y="118"/>
                </a:cxn>
                <a:cxn ang="0">
                  <a:pos x="61" y="116"/>
                </a:cxn>
                <a:cxn ang="0">
                  <a:pos x="78" y="110"/>
                </a:cxn>
                <a:cxn ang="0">
                  <a:pos x="92" y="92"/>
                </a:cxn>
                <a:cxn ang="0">
                  <a:pos x="92" y="77"/>
                </a:cxn>
                <a:cxn ang="0">
                  <a:pos x="81" y="79"/>
                </a:cxn>
                <a:cxn ang="0">
                  <a:pos x="65" y="88"/>
                </a:cxn>
                <a:cxn ang="0">
                  <a:pos x="52" y="115"/>
                </a:cxn>
                <a:cxn ang="0">
                  <a:pos x="55" y="48"/>
                </a:cxn>
                <a:cxn ang="0">
                  <a:pos x="67" y="45"/>
                </a:cxn>
                <a:cxn ang="0">
                  <a:pos x="85" y="37"/>
                </a:cxn>
                <a:cxn ang="0">
                  <a:pos x="97" y="17"/>
                </a:cxn>
                <a:cxn ang="0">
                  <a:pos x="97" y="0"/>
                </a:cxn>
                <a:cxn ang="0">
                  <a:pos x="83" y="3"/>
                </a:cxn>
                <a:cxn ang="0">
                  <a:pos x="65" y="14"/>
                </a:cxn>
                <a:cxn ang="0">
                  <a:pos x="50" y="45"/>
                </a:cxn>
                <a:cxn ang="0">
                  <a:pos x="47" y="35"/>
                </a:cxn>
                <a:cxn ang="0">
                  <a:pos x="38" y="18"/>
                </a:cxn>
                <a:cxn ang="0">
                  <a:pos x="16" y="3"/>
                </a:cxn>
                <a:cxn ang="0">
                  <a:pos x="1" y="3"/>
                </a:cxn>
                <a:cxn ang="0">
                  <a:pos x="5" y="19"/>
                </a:cxn>
                <a:cxn ang="0">
                  <a:pos x="19" y="38"/>
                </a:cxn>
                <a:cxn ang="0">
                  <a:pos x="47" y="48"/>
                </a:cxn>
                <a:cxn ang="0">
                  <a:pos x="47" y="132"/>
                </a:cxn>
                <a:cxn ang="0">
                  <a:pos x="42" y="118"/>
                </a:cxn>
                <a:cxn ang="0">
                  <a:pos x="25" y="103"/>
                </a:cxn>
                <a:cxn ang="0">
                  <a:pos x="12" y="103"/>
                </a:cxn>
                <a:cxn ang="0">
                  <a:pos x="16" y="116"/>
                </a:cxn>
                <a:cxn ang="0">
                  <a:pos x="25" y="132"/>
                </a:cxn>
                <a:cxn ang="0">
                  <a:pos x="47" y="141"/>
                </a:cxn>
                <a:cxn ang="0">
                  <a:pos x="52" y="228"/>
                </a:cxn>
              </a:cxnLst>
              <a:rect l="0" t="0" r="r" b="b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gray">
            <a:xfrm>
              <a:off x="2921" y="365"/>
              <a:ext cx="100" cy="228"/>
            </a:xfrm>
            <a:custGeom>
              <a:avLst/>
              <a:gdLst/>
              <a:ahLst/>
              <a:cxnLst>
                <a:cxn ang="0">
                  <a:pos x="53" y="176"/>
                </a:cxn>
                <a:cxn ang="0">
                  <a:pos x="60" y="176"/>
                </a:cxn>
                <a:cxn ang="0">
                  <a:pos x="74" y="169"/>
                </a:cxn>
                <a:cxn ang="0">
                  <a:pos x="87" y="154"/>
                </a:cxn>
                <a:cxn ang="0">
                  <a:pos x="87" y="141"/>
                </a:cxn>
                <a:cxn ang="0">
                  <a:pos x="74" y="143"/>
                </a:cxn>
                <a:cxn ang="0">
                  <a:pos x="60" y="158"/>
                </a:cxn>
                <a:cxn ang="0">
                  <a:pos x="53" y="118"/>
                </a:cxn>
                <a:cxn ang="0">
                  <a:pos x="61" y="116"/>
                </a:cxn>
                <a:cxn ang="0">
                  <a:pos x="78" y="110"/>
                </a:cxn>
                <a:cxn ang="0">
                  <a:pos x="92" y="92"/>
                </a:cxn>
                <a:cxn ang="0">
                  <a:pos x="92" y="77"/>
                </a:cxn>
                <a:cxn ang="0">
                  <a:pos x="81" y="79"/>
                </a:cxn>
                <a:cxn ang="0">
                  <a:pos x="65" y="88"/>
                </a:cxn>
                <a:cxn ang="0">
                  <a:pos x="53" y="115"/>
                </a:cxn>
                <a:cxn ang="0">
                  <a:pos x="56" y="48"/>
                </a:cxn>
                <a:cxn ang="0">
                  <a:pos x="68" y="45"/>
                </a:cxn>
                <a:cxn ang="0">
                  <a:pos x="85" y="37"/>
                </a:cxn>
                <a:cxn ang="0">
                  <a:pos x="97" y="17"/>
                </a:cxn>
                <a:cxn ang="0">
                  <a:pos x="97" y="0"/>
                </a:cxn>
                <a:cxn ang="0">
                  <a:pos x="84" y="3"/>
                </a:cxn>
                <a:cxn ang="0">
                  <a:pos x="65" y="14"/>
                </a:cxn>
                <a:cxn ang="0">
                  <a:pos x="50" y="45"/>
                </a:cxn>
                <a:cxn ang="0">
                  <a:pos x="47" y="35"/>
                </a:cxn>
                <a:cxn ang="0">
                  <a:pos x="38" y="18"/>
                </a:cxn>
                <a:cxn ang="0">
                  <a:pos x="16" y="3"/>
                </a:cxn>
                <a:cxn ang="0">
                  <a:pos x="2" y="3"/>
                </a:cxn>
                <a:cxn ang="0">
                  <a:pos x="6" y="19"/>
                </a:cxn>
                <a:cxn ang="0">
                  <a:pos x="19" y="38"/>
                </a:cxn>
                <a:cxn ang="0">
                  <a:pos x="47" y="48"/>
                </a:cxn>
                <a:cxn ang="0">
                  <a:pos x="47" y="132"/>
                </a:cxn>
                <a:cxn ang="0">
                  <a:pos x="42" y="118"/>
                </a:cxn>
                <a:cxn ang="0">
                  <a:pos x="26" y="103"/>
                </a:cxn>
                <a:cxn ang="0">
                  <a:pos x="12" y="103"/>
                </a:cxn>
                <a:cxn ang="0">
                  <a:pos x="16" y="116"/>
                </a:cxn>
                <a:cxn ang="0">
                  <a:pos x="26" y="132"/>
                </a:cxn>
                <a:cxn ang="0">
                  <a:pos x="47" y="141"/>
                </a:cxn>
                <a:cxn ang="0">
                  <a:pos x="53" y="228"/>
                </a:cxn>
              </a:cxnLst>
              <a:rect l="0" t="0" r="r" b="b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gray">
            <a:xfrm>
              <a:off x="2273" y="187"/>
              <a:ext cx="175" cy="402"/>
            </a:xfrm>
            <a:custGeom>
              <a:avLst/>
              <a:gdLst/>
              <a:ahLst/>
              <a:cxnLst>
                <a:cxn ang="0">
                  <a:pos x="93" y="309"/>
                </a:cxn>
                <a:cxn ang="0">
                  <a:pos x="101" y="309"/>
                </a:cxn>
                <a:cxn ang="0">
                  <a:pos x="118" y="304"/>
                </a:cxn>
                <a:cxn ang="0">
                  <a:pos x="138" y="292"/>
                </a:cxn>
                <a:cxn ang="0">
                  <a:pos x="152" y="266"/>
                </a:cxn>
                <a:cxn ang="0">
                  <a:pos x="152" y="247"/>
                </a:cxn>
                <a:cxn ang="0">
                  <a:pos x="138" y="250"/>
                </a:cxn>
                <a:cxn ang="0">
                  <a:pos x="120" y="259"/>
                </a:cxn>
                <a:cxn ang="0">
                  <a:pos x="99" y="285"/>
                </a:cxn>
                <a:cxn ang="0">
                  <a:pos x="93" y="207"/>
                </a:cxn>
                <a:cxn ang="0">
                  <a:pos x="102" y="205"/>
                </a:cxn>
                <a:cxn ang="0">
                  <a:pos x="122" y="200"/>
                </a:cxn>
                <a:cxn ang="0">
                  <a:pos x="147" y="185"/>
                </a:cxn>
                <a:cxn ang="0">
                  <a:pos x="163" y="155"/>
                </a:cxn>
                <a:cxn ang="0">
                  <a:pos x="163" y="134"/>
                </a:cxn>
                <a:cxn ang="0">
                  <a:pos x="149" y="135"/>
                </a:cxn>
                <a:cxn ang="0">
                  <a:pos x="129" y="142"/>
                </a:cxn>
                <a:cxn ang="0">
                  <a:pos x="107" y="162"/>
                </a:cxn>
                <a:cxn ang="0">
                  <a:pos x="93" y="201"/>
                </a:cxn>
                <a:cxn ang="0">
                  <a:pos x="95" y="83"/>
                </a:cxn>
                <a:cxn ang="0">
                  <a:pos x="110" y="81"/>
                </a:cxn>
                <a:cxn ang="0">
                  <a:pos x="134" y="73"/>
                </a:cxn>
                <a:cxn ang="0">
                  <a:pos x="157" y="54"/>
                </a:cxn>
                <a:cxn ang="0">
                  <a:pos x="174" y="23"/>
                </a:cxn>
                <a:cxn ang="0">
                  <a:pos x="174" y="0"/>
                </a:cxn>
                <a:cxn ang="0">
                  <a:pos x="157" y="2"/>
                </a:cxn>
                <a:cxn ang="0">
                  <a:pos x="133" y="10"/>
                </a:cxn>
                <a:cxn ang="0">
                  <a:pos x="107" y="33"/>
                </a:cxn>
                <a:cxn ang="0">
                  <a:pos x="87" y="77"/>
                </a:cxn>
                <a:cxn ang="0">
                  <a:pos x="85" y="68"/>
                </a:cxn>
                <a:cxn ang="0">
                  <a:pos x="75" y="46"/>
                </a:cxn>
                <a:cxn ang="0">
                  <a:pos x="55" y="21"/>
                </a:cxn>
                <a:cxn ang="0">
                  <a:pos x="22" y="3"/>
                </a:cxn>
                <a:cxn ang="0">
                  <a:pos x="1" y="3"/>
                </a:cxn>
                <a:cxn ang="0">
                  <a:pos x="4" y="18"/>
                </a:cxn>
                <a:cxn ang="0">
                  <a:pos x="12" y="42"/>
                </a:cxn>
                <a:cxn ang="0">
                  <a:pos x="31" y="65"/>
                </a:cxn>
                <a:cxn ang="0">
                  <a:pos x="62" y="81"/>
                </a:cxn>
                <a:cxn ang="0">
                  <a:pos x="82" y="238"/>
                </a:cxn>
                <a:cxn ang="0">
                  <a:pos x="80" y="228"/>
                </a:cxn>
                <a:cxn ang="0">
                  <a:pos x="72" y="207"/>
                </a:cxn>
                <a:cxn ang="0">
                  <a:pos x="55" y="185"/>
                </a:cxn>
                <a:cxn ang="0">
                  <a:pos x="21" y="176"/>
                </a:cxn>
                <a:cxn ang="0">
                  <a:pos x="22" y="185"/>
                </a:cxn>
                <a:cxn ang="0">
                  <a:pos x="28" y="205"/>
                </a:cxn>
                <a:cxn ang="0">
                  <a:pos x="41" y="230"/>
                </a:cxn>
                <a:cxn ang="0">
                  <a:pos x="66" y="246"/>
                </a:cxn>
                <a:cxn ang="0">
                  <a:pos x="82" y="402"/>
                </a:cxn>
              </a:cxnLst>
              <a:rect l="0" t="0" r="r" b="b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gray">
            <a:xfrm>
              <a:off x="2161" y="219"/>
              <a:ext cx="97" cy="372"/>
            </a:xfrm>
            <a:custGeom>
              <a:avLst/>
              <a:gdLst/>
              <a:ahLst/>
              <a:cxnLst>
                <a:cxn ang="0">
                  <a:pos x="52" y="237"/>
                </a:cxn>
                <a:cxn ang="0">
                  <a:pos x="59" y="237"/>
                </a:cxn>
                <a:cxn ang="0">
                  <a:pos x="74" y="232"/>
                </a:cxn>
                <a:cxn ang="0">
                  <a:pos x="90" y="218"/>
                </a:cxn>
                <a:cxn ang="0">
                  <a:pos x="97" y="193"/>
                </a:cxn>
                <a:cxn ang="0">
                  <a:pos x="89" y="193"/>
                </a:cxn>
                <a:cxn ang="0">
                  <a:pos x="71" y="197"/>
                </a:cxn>
                <a:cxn ang="0">
                  <a:pos x="56" y="215"/>
                </a:cxn>
                <a:cxn ang="0">
                  <a:pos x="52" y="147"/>
                </a:cxn>
                <a:cxn ang="0">
                  <a:pos x="59" y="147"/>
                </a:cxn>
                <a:cxn ang="0">
                  <a:pos x="74" y="141"/>
                </a:cxn>
                <a:cxn ang="0">
                  <a:pos x="90" y="128"/>
                </a:cxn>
                <a:cxn ang="0">
                  <a:pos x="97" y="102"/>
                </a:cxn>
                <a:cxn ang="0">
                  <a:pos x="89" y="102"/>
                </a:cxn>
                <a:cxn ang="0">
                  <a:pos x="71" y="109"/>
                </a:cxn>
                <a:cxn ang="0">
                  <a:pos x="56" y="126"/>
                </a:cxn>
                <a:cxn ang="0">
                  <a:pos x="52" y="46"/>
                </a:cxn>
                <a:cxn ang="0">
                  <a:pos x="51" y="37"/>
                </a:cxn>
                <a:cxn ang="0">
                  <a:pos x="45" y="23"/>
                </a:cxn>
                <a:cxn ang="0">
                  <a:pos x="32" y="6"/>
                </a:cxn>
                <a:cxn ang="0">
                  <a:pos x="6" y="0"/>
                </a:cxn>
                <a:cxn ang="0">
                  <a:pos x="8" y="9"/>
                </a:cxn>
                <a:cxn ang="0">
                  <a:pos x="16" y="27"/>
                </a:cxn>
                <a:cxn ang="0">
                  <a:pos x="33" y="43"/>
                </a:cxn>
                <a:cxn ang="0">
                  <a:pos x="45" y="113"/>
                </a:cxn>
                <a:cxn ang="0">
                  <a:pos x="45" y="106"/>
                </a:cxn>
                <a:cxn ang="0">
                  <a:pos x="40" y="90"/>
                </a:cxn>
                <a:cxn ang="0">
                  <a:pos x="27" y="75"/>
                </a:cxn>
                <a:cxn ang="0">
                  <a:pos x="1" y="67"/>
                </a:cxn>
                <a:cxn ang="0">
                  <a:pos x="0" y="75"/>
                </a:cxn>
                <a:cxn ang="0">
                  <a:pos x="2" y="91"/>
                </a:cxn>
                <a:cxn ang="0">
                  <a:pos x="14" y="109"/>
                </a:cxn>
                <a:cxn ang="0">
                  <a:pos x="45" y="118"/>
                </a:cxn>
                <a:cxn ang="0">
                  <a:pos x="45" y="207"/>
                </a:cxn>
                <a:cxn ang="0">
                  <a:pos x="43" y="195"/>
                </a:cxn>
                <a:cxn ang="0">
                  <a:pos x="33" y="182"/>
                </a:cxn>
                <a:cxn ang="0">
                  <a:pos x="12" y="175"/>
                </a:cxn>
                <a:cxn ang="0">
                  <a:pos x="10" y="182"/>
                </a:cxn>
                <a:cxn ang="0">
                  <a:pos x="13" y="197"/>
                </a:cxn>
                <a:cxn ang="0">
                  <a:pos x="29" y="211"/>
                </a:cxn>
                <a:cxn ang="0">
                  <a:pos x="45" y="373"/>
                </a:cxn>
              </a:cxnLst>
              <a:rect l="0" t="0" r="r" b="b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gray">
            <a:xfrm>
              <a:off x="2708" y="219"/>
              <a:ext cx="97" cy="372"/>
            </a:xfrm>
            <a:custGeom>
              <a:avLst/>
              <a:gdLst/>
              <a:ahLst/>
              <a:cxnLst>
                <a:cxn ang="0">
                  <a:pos x="51" y="237"/>
                </a:cxn>
                <a:cxn ang="0">
                  <a:pos x="60" y="237"/>
                </a:cxn>
                <a:cxn ang="0">
                  <a:pos x="74" y="232"/>
                </a:cxn>
                <a:cxn ang="0">
                  <a:pos x="91" y="218"/>
                </a:cxn>
                <a:cxn ang="0">
                  <a:pos x="97" y="193"/>
                </a:cxn>
                <a:cxn ang="0">
                  <a:pos x="89" y="193"/>
                </a:cxn>
                <a:cxn ang="0">
                  <a:pos x="72" y="197"/>
                </a:cxn>
                <a:cxn ang="0">
                  <a:pos x="55" y="215"/>
                </a:cxn>
                <a:cxn ang="0">
                  <a:pos x="51" y="147"/>
                </a:cxn>
                <a:cxn ang="0">
                  <a:pos x="60" y="147"/>
                </a:cxn>
                <a:cxn ang="0">
                  <a:pos x="74" y="141"/>
                </a:cxn>
                <a:cxn ang="0">
                  <a:pos x="91" y="128"/>
                </a:cxn>
                <a:cxn ang="0">
                  <a:pos x="97" y="102"/>
                </a:cxn>
                <a:cxn ang="0">
                  <a:pos x="89" y="102"/>
                </a:cxn>
                <a:cxn ang="0">
                  <a:pos x="72" y="109"/>
                </a:cxn>
                <a:cxn ang="0">
                  <a:pos x="55" y="126"/>
                </a:cxn>
                <a:cxn ang="0">
                  <a:pos x="51" y="46"/>
                </a:cxn>
                <a:cxn ang="0">
                  <a:pos x="51" y="37"/>
                </a:cxn>
                <a:cxn ang="0">
                  <a:pos x="46" y="23"/>
                </a:cxn>
                <a:cxn ang="0">
                  <a:pos x="33" y="6"/>
                </a:cxn>
                <a:cxn ang="0">
                  <a:pos x="7" y="0"/>
                </a:cxn>
                <a:cxn ang="0">
                  <a:pos x="8" y="9"/>
                </a:cxn>
                <a:cxn ang="0">
                  <a:pos x="16" y="27"/>
                </a:cxn>
                <a:cxn ang="0">
                  <a:pos x="34" y="43"/>
                </a:cxn>
                <a:cxn ang="0">
                  <a:pos x="46" y="113"/>
                </a:cxn>
                <a:cxn ang="0">
                  <a:pos x="46" y="106"/>
                </a:cxn>
                <a:cxn ang="0">
                  <a:pos x="41" y="90"/>
                </a:cxn>
                <a:cxn ang="0">
                  <a:pos x="27" y="75"/>
                </a:cxn>
                <a:cxn ang="0">
                  <a:pos x="0" y="67"/>
                </a:cxn>
                <a:cxn ang="0">
                  <a:pos x="0" y="75"/>
                </a:cxn>
                <a:cxn ang="0">
                  <a:pos x="3" y="91"/>
                </a:cxn>
                <a:cxn ang="0">
                  <a:pos x="15" y="109"/>
                </a:cxn>
                <a:cxn ang="0">
                  <a:pos x="46" y="118"/>
                </a:cxn>
                <a:cxn ang="0">
                  <a:pos x="46" y="207"/>
                </a:cxn>
                <a:cxn ang="0">
                  <a:pos x="43" y="195"/>
                </a:cxn>
                <a:cxn ang="0">
                  <a:pos x="34" y="182"/>
                </a:cxn>
                <a:cxn ang="0">
                  <a:pos x="12" y="175"/>
                </a:cxn>
                <a:cxn ang="0">
                  <a:pos x="11" y="182"/>
                </a:cxn>
                <a:cxn ang="0">
                  <a:pos x="14" y="197"/>
                </a:cxn>
                <a:cxn ang="0">
                  <a:pos x="30" y="211"/>
                </a:cxn>
                <a:cxn ang="0">
                  <a:pos x="46" y="373"/>
                </a:cxn>
              </a:cxnLst>
              <a:rect l="0" t="0" r="r" b="b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1" name="Freeform 27" descr="Dark upward diagonal"/>
          <p:cNvSpPr>
            <a:spLocks/>
          </p:cNvSpPr>
          <p:nvPr/>
        </p:nvSpPr>
        <p:spPr bwMode="gray">
          <a:xfrm>
            <a:off x="85725" y="76200"/>
            <a:ext cx="8977313" cy="500063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5546" y="0"/>
              </a:cxn>
              <a:cxn ang="0">
                <a:pos x="5655" y="84"/>
              </a:cxn>
              <a:cxn ang="0">
                <a:pos x="5649" y="315"/>
              </a:cxn>
              <a:cxn ang="0">
                <a:pos x="1" y="314"/>
              </a:cxn>
              <a:cxn ang="0">
                <a:pos x="0" y="1"/>
              </a:cxn>
            </a:cxnLst>
            <a:rect l="0" t="0" r="r" b="b"/>
            <a:pathLst>
              <a:path w="5655" h="315">
                <a:moveTo>
                  <a:pt x="0" y="1"/>
                </a:moveTo>
                <a:lnTo>
                  <a:pt x="5546" y="0"/>
                </a:lnTo>
                <a:cubicBezTo>
                  <a:pt x="5652" y="0"/>
                  <a:pt x="5655" y="84"/>
                  <a:pt x="5655" y="84"/>
                </a:cubicBezTo>
                <a:lnTo>
                  <a:pt x="5649" y="315"/>
                </a:lnTo>
                <a:lnTo>
                  <a:pt x="1" y="314"/>
                </a:lnTo>
                <a:lnTo>
                  <a:pt x="0" y="1"/>
                </a:lnTo>
                <a:close/>
              </a:path>
            </a:pathLst>
          </a:custGeom>
          <a:pattFill prst="dkUpDiag">
            <a:fgClr>
              <a:schemeClr val="bg1">
                <a:alpha val="77000"/>
              </a:schemeClr>
            </a:fgClr>
            <a:bgClr>
              <a:schemeClr val="tx1">
                <a:alpha val="77000"/>
              </a:schemeClr>
            </a:bgClr>
          </a:patt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2" name="Rectangle 28"/>
          <p:cNvSpPr>
            <a:spLocks noChangeArrowheads="1"/>
          </p:cNvSpPr>
          <p:nvPr/>
        </p:nvSpPr>
        <p:spPr bwMode="gray">
          <a:xfrm>
            <a:off x="114300" y="6610350"/>
            <a:ext cx="8931275" cy="1635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33" name="Group 74"/>
          <p:cNvGrpSpPr>
            <a:grpSpLocks/>
          </p:cNvGrpSpPr>
          <p:nvPr/>
        </p:nvGrpSpPr>
        <p:grpSpPr bwMode="auto">
          <a:xfrm>
            <a:off x="85725" y="854075"/>
            <a:ext cx="8982075" cy="1131888"/>
            <a:chOff x="54" y="538"/>
            <a:chExt cx="5658" cy="713"/>
          </a:xfrm>
        </p:grpSpPr>
        <p:sp>
          <p:nvSpPr>
            <p:cNvPr id="34" name="Freeform 30"/>
            <p:cNvSpPr>
              <a:spLocks/>
            </p:cNvSpPr>
            <p:nvPr userDrawn="1"/>
          </p:nvSpPr>
          <p:spPr bwMode="gray">
            <a:xfrm>
              <a:off x="54" y="736"/>
              <a:ext cx="5658" cy="5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46" y="0"/>
                </a:cxn>
                <a:cxn ang="0">
                  <a:pos x="5446" y="312"/>
                </a:cxn>
                <a:cxn ang="0">
                  <a:pos x="5446" y="451"/>
                </a:cxn>
                <a:cxn ang="0">
                  <a:pos x="1512" y="443"/>
                </a:cxn>
                <a:cxn ang="0">
                  <a:pos x="1288" y="584"/>
                </a:cxn>
                <a:cxn ang="0">
                  <a:pos x="0" y="590"/>
                </a:cxn>
                <a:cxn ang="0">
                  <a:pos x="0" y="0"/>
                </a:cxn>
              </a:cxnLst>
              <a:rect l="0" t="0" r="r" b="b"/>
              <a:pathLst>
                <a:path w="5446" h="590">
                  <a:moveTo>
                    <a:pt x="0" y="0"/>
                  </a:moveTo>
                  <a:lnTo>
                    <a:pt x="5446" y="0"/>
                  </a:lnTo>
                  <a:lnTo>
                    <a:pt x="5446" y="312"/>
                  </a:lnTo>
                  <a:lnTo>
                    <a:pt x="5446" y="451"/>
                  </a:lnTo>
                  <a:cubicBezTo>
                    <a:pt x="4790" y="473"/>
                    <a:pt x="2205" y="421"/>
                    <a:pt x="1512" y="443"/>
                  </a:cubicBezTo>
                  <a:lnTo>
                    <a:pt x="1288" y="584"/>
                  </a:lnTo>
                  <a:lnTo>
                    <a:pt x="0" y="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Freeform 31"/>
            <p:cNvSpPr>
              <a:spLocks/>
            </p:cNvSpPr>
            <p:nvPr userDrawn="1"/>
          </p:nvSpPr>
          <p:spPr bwMode="gray">
            <a:xfrm>
              <a:off x="54" y="538"/>
              <a:ext cx="5658" cy="65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5657" y="0"/>
                </a:cxn>
                <a:cxn ang="0">
                  <a:pos x="5658" y="534"/>
                </a:cxn>
                <a:cxn ang="0">
                  <a:pos x="1553" y="528"/>
                </a:cxn>
                <a:cxn ang="0">
                  <a:pos x="1317" y="651"/>
                </a:cxn>
                <a:cxn ang="0">
                  <a:pos x="0" y="655"/>
                </a:cxn>
                <a:cxn ang="0">
                  <a:pos x="1" y="0"/>
                </a:cxn>
              </a:cxnLst>
              <a:rect l="0" t="0" r="r" b="b"/>
              <a:pathLst>
                <a:path w="5658" h="655">
                  <a:moveTo>
                    <a:pt x="1" y="0"/>
                  </a:moveTo>
                  <a:lnTo>
                    <a:pt x="5657" y="0"/>
                  </a:lnTo>
                  <a:lnTo>
                    <a:pt x="5658" y="534"/>
                  </a:lnTo>
                  <a:lnTo>
                    <a:pt x="1553" y="528"/>
                  </a:lnTo>
                  <a:lnTo>
                    <a:pt x="1317" y="651"/>
                  </a:lnTo>
                  <a:lnTo>
                    <a:pt x="0" y="6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Freeform 32"/>
            <p:cNvSpPr>
              <a:spLocks/>
            </p:cNvSpPr>
            <p:nvPr userDrawn="1"/>
          </p:nvSpPr>
          <p:spPr bwMode="gray">
            <a:xfrm>
              <a:off x="54" y="1062"/>
              <a:ext cx="1496" cy="98"/>
            </a:xfrm>
            <a:custGeom>
              <a:avLst/>
              <a:gdLst/>
              <a:ahLst/>
              <a:cxnLst>
                <a:cxn ang="0">
                  <a:pos x="1440" y="1"/>
                </a:cxn>
                <a:cxn ang="0">
                  <a:pos x="1261" y="112"/>
                </a:cxn>
                <a:cxn ang="0">
                  <a:pos x="0" y="110"/>
                </a:cxn>
                <a:cxn ang="0">
                  <a:pos x="0" y="49"/>
                </a:cxn>
                <a:cxn ang="0">
                  <a:pos x="1069" y="50"/>
                </a:cxn>
                <a:cxn ang="0">
                  <a:pos x="1142" y="0"/>
                </a:cxn>
                <a:cxn ang="0">
                  <a:pos x="1440" y="1"/>
                </a:cxn>
              </a:cxnLst>
              <a:rect l="0" t="0" r="r" b="b"/>
              <a:pathLst>
                <a:path w="1440" h="112">
                  <a:moveTo>
                    <a:pt x="1440" y="1"/>
                  </a:moveTo>
                  <a:lnTo>
                    <a:pt x="1261" y="112"/>
                  </a:lnTo>
                  <a:lnTo>
                    <a:pt x="0" y="110"/>
                  </a:lnTo>
                  <a:lnTo>
                    <a:pt x="0" y="49"/>
                  </a:lnTo>
                  <a:lnTo>
                    <a:pt x="1069" y="50"/>
                  </a:lnTo>
                  <a:lnTo>
                    <a:pt x="1142" y="0"/>
                  </a:lnTo>
                  <a:lnTo>
                    <a:pt x="1440" y="1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7" name="Rectangle 33"/>
          <p:cNvSpPr>
            <a:spLocks noChangeArrowheads="1"/>
          </p:cNvSpPr>
          <p:nvPr/>
        </p:nvSpPr>
        <p:spPr bwMode="gray">
          <a:xfrm>
            <a:off x="85725" y="609600"/>
            <a:ext cx="8982075" cy="1857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8" name="Rectangle 38" descr="1"/>
          <p:cNvSpPr>
            <a:spLocks noChangeArrowheads="1"/>
          </p:cNvSpPr>
          <p:nvPr/>
        </p:nvSpPr>
        <p:spPr bwMode="gray">
          <a:xfrm>
            <a:off x="4067175" y="4497388"/>
            <a:ext cx="741363" cy="74295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9" name="Rectangle 40" descr="7"/>
          <p:cNvSpPr>
            <a:spLocks noChangeArrowheads="1"/>
          </p:cNvSpPr>
          <p:nvPr/>
        </p:nvSpPr>
        <p:spPr bwMode="gray">
          <a:xfrm>
            <a:off x="3275013" y="5314950"/>
            <a:ext cx="742950" cy="742950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0" name="Rectangle 42"/>
          <p:cNvSpPr>
            <a:spLocks noChangeArrowheads="1"/>
          </p:cNvSpPr>
          <p:nvPr/>
        </p:nvSpPr>
        <p:spPr bwMode="gray">
          <a:xfrm>
            <a:off x="3282950" y="4510088"/>
            <a:ext cx="741363" cy="744537"/>
          </a:xfrm>
          <a:prstGeom prst="rect">
            <a:avLst/>
          </a:prstGeom>
          <a:solidFill>
            <a:srgbClr val="D7D7D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1" name="Rectangle 37" descr="6"/>
          <p:cNvSpPr>
            <a:spLocks noChangeArrowheads="1"/>
          </p:cNvSpPr>
          <p:nvPr/>
        </p:nvSpPr>
        <p:spPr bwMode="gray">
          <a:xfrm>
            <a:off x="1703388" y="5314950"/>
            <a:ext cx="742950" cy="742950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2" name="Text Box 45"/>
          <p:cNvSpPr txBox="1">
            <a:spLocks noChangeArrowheads="1"/>
          </p:cNvSpPr>
          <p:nvPr/>
        </p:nvSpPr>
        <p:spPr bwMode="gray">
          <a:xfrm>
            <a:off x="161925" y="842963"/>
            <a:ext cx="13033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>
                <a:solidFill>
                  <a:srgbClr val="FFFFFF"/>
                </a:solidFill>
                <a:latin typeface="Arial Black" pitchFamily="34" charset="0"/>
              </a:rPr>
              <a:t>L/O/G/O</a:t>
            </a:r>
          </a:p>
        </p:txBody>
      </p:sp>
      <p:sp>
        <p:nvSpPr>
          <p:cNvPr id="43" name="Rectangle 49"/>
          <p:cNvSpPr>
            <a:spLocks noChangeArrowheads="1"/>
          </p:cNvSpPr>
          <p:nvPr/>
        </p:nvSpPr>
        <p:spPr bwMode="gray">
          <a:xfrm>
            <a:off x="1703388" y="4511675"/>
            <a:ext cx="742950" cy="74295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4" name="Rectangle 50"/>
          <p:cNvSpPr>
            <a:spLocks noChangeArrowheads="1"/>
          </p:cNvSpPr>
          <p:nvPr/>
        </p:nvSpPr>
        <p:spPr bwMode="gray">
          <a:xfrm>
            <a:off x="128588" y="4511675"/>
            <a:ext cx="741362" cy="74295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5" name="Rectangle 52"/>
          <p:cNvSpPr>
            <a:spLocks noChangeArrowheads="1"/>
          </p:cNvSpPr>
          <p:nvPr/>
        </p:nvSpPr>
        <p:spPr bwMode="gray">
          <a:xfrm>
            <a:off x="2492375" y="5314950"/>
            <a:ext cx="742950" cy="7429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46" name="Picture 43" descr="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gray">
          <a:xfrm>
            <a:off x="130175" y="2911475"/>
            <a:ext cx="1347788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Rectangle 70" descr="2"/>
          <p:cNvSpPr>
            <a:spLocks noChangeArrowheads="1"/>
          </p:cNvSpPr>
          <p:nvPr/>
        </p:nvSpPr>
        <p:spPr bwMode="gray">
          <a:xfrm>
            <a:off x="1701800" y="3705225"/>
            <a:ext cx="744538" cy="742950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14800" y="6196013"/>
            <a:ext cx="4811713" cy="403225"/>
          </a:xfrm>
        </p:spPr>
        <p:txBody>
          <a:bodyPr/>
          <a:lstStyle>
            <a:lvl1pPr marL="0" indent="0" algn="r">
              <a:buFontTx/>
              <a:buNone/>
              <a:defRPr sz="1600" i="1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2819400"/>
            <a:ext cx="6019800" cy="1470025"/>
          </a:xfrm>
        </p:spPr>
        <p:txBody>
          <a:bodyPr/>
          <a:lstStyle>
            <a:lvl1pPr algn="r">
              <a:defRPr sz="4800">
                <a:solidFill>
                  <a:srgbClr val="000000"/>
                </a:solidFill>
              </a:defRPr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4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31775" y="6445250"/>
            <a:ext cx="2205038" cy="3175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74925" y="6445250"/>
            <a:ext cx="2990850" cy="3175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700713" y="6445250"/>
            <a:ext cx="2205037" cy="3175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66A39-F33A-4BA9-B95D-E7EA2ABCAD19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31" grpId="0" animBg="1"/>
      <p:bldP spid="32" grpId="0" animBg="1"/>
      <p:bldP spid="37" grpId="0" animBg="1"/>
      <p:bldP spid="41" grpId="0" animBg="1"/>
      <p:bldP spid="43" grpId="0" animBg="1"/>
      <p:bldP spid="47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5A7C6-66AD-42F6-A081-FDACC6768EE3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38125"/>
            <a:ext cx="2057400" cy="59340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38125"/>
            <a:ext cx="6019800" cy="59340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3B27E-B265-44D5-9368-9EB3B65BC66B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38275"/>
            <a:ext cx="4038600" cy="47339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38275"/>
            <a:ext cx="4038600" cy="47339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EE3D1-4AC3-4C63-89C0-1DF4BD71433D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438275"/>
            <a:ext cx="8229600" cy="47339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8E376-DF72-485B-8CAB-C7C1D522EC69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438275"/>
            <a:ext cx="8229600" cy="47339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59E00-0F44-4D9B-BF74-193F0BB50CB5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438275"/>
            <a:ext cx="8229600" cy="47339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9D3D6-FDE3-4D55-80BB-2124032C2012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46F32-E012-4C64-9716-1855A691E8F4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FA621-7628-48B2-9FF4-1A2C907024A1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38275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38275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7564F-E639-4844-BF9A-F75BCE6BBC8B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D5A6B-A37C-4256-95FF-E203BAC61E10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177A4-0716-46E0-B08D-2B3BA905D133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3EC96-A014-4FDC-8FA0-C71C91156BF2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41705-3564-408A-A919-FA9793CE4E14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0AB91-3233-46A6-8F0B-391720129B5E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553200" y="6013450"/>
            <a:ext cx="2392363" cy="563563"/>
            <a:chOff x="1566" y="164"/>
            <a:chExt cx="1455" cy="425"/>
          </a:xfrm>
        </p:grpSpPr>
        <p:sp>
          <p:nvSpPr>
            <p:cNvPr id="1032" name="Freeform 8"/>
            <p:cNvSpPr>
              <a:spLocks/>
            </p:cNvSpPr>
            <p:nvPr/>
          </p:nvSpPr>
          <p:spPr bwMode="gray">
            <a:xfrm>
              <a:off x="1892" y="468"/>
              <a:ext cx="39" cy="121"/>
            </a:xfrm>
            <a:custGeom>
              <a:avLst/>
              <a:gdLst/>
              <a:ahLst/>
              <a:cxnLst>
                <a:cxn ang="0">
                  <a:pos x="37" y="36"/>
                </a:cxn>
                <a:cxn ang="0">
                  <a:pos x="35" y="36"/>
                </a:cxn>
                <a:cxn ang="0">
                  <a:pos x="30" y="36"/>
                </a:cxn>
                <a:cxn ang="0">
                  <a:pos x="22" y="34"/>
                </a:cxn>
                <a:cxn ang="0">
                  <a:pos x="15" y="30"/>
                </a:cxn>
                <a:cxn ang="0">
                  <a:pos x="7" y="23"/>
                </a:cxn>
                <a:cxn ang="0">
                  <a:pos x="3" y="13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1"/>
                </a:cxn>
                <a:cxn ang="0">
                  <a:pos x="15" y="3"/>
                </a:cxn>
                <a:cxn ang="0">
                  <a:pos x="23" y="5"/>
                </a:cxn>
                <a:cxn ang="0">
                  <a:pos x="30" y="11"/>
                </a:cxn>
                <a:cxn ang="0">
                  <a:pos x="37" y="20"/>
                </a:cxn>
                <a:cxn ang="0">
                  <a:pos x="39" y="34"/>
                </a:cxn>
                <a:cxn ang="0">
                  <a:pos x="39" y="121"/>
                </a:cxn>
                <a:cxn ang="0">
                  <a:pos x="37" y="121"/>
                </a:cxn>
                <a:cxn ang="0">
                  <a:pos x="37" y="36"/>
                </a:cxn>
              </a:cxnLst>
              <a:rect l="0" t="0" r="r" b="b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gray">
            <a:xfrm>
              <a:off x="2271" y="450"/>
              <a:ext cx="45" cy="139"/>
            </a:xfrm>
            <a:custGeom>
              <a:avLst/>
              <a:gdLst/>
              <a:ahLst/>
              <a:cxnLst>
                <a:cxn ang="0">
                  <a:pos x="3" y="42"/>
                </a:cxn>
                <a:cxn ang="0">
                  <a:pos x="6" y="42"/>
                </a:cxn>
                <a:cxn ang="0">
                  <a:pos x="12" y="42"/>
                </a:cxn>
                <a:cxn ang="0">
                  <a:pos x="20" y="39"/>
                </a:cxn>
                <a:cxn ang="0">
                  <a:pos x="29" y="35"/>
                </a:cxn>
                <a:cxn ang="0">
                  <a:pos x="37" y="27"/>
                </a:cxn>
                <a:cxn ang="0">
                  <a:pos x="43" y="17"/>
                </a:cxn>
                <a:cxn ang="0">
                  <a:pos x="45" y="2"/>
                </a:cxn>
                <a:cxn ang="0">
                  <a:pos x="43" y="0"/>
                </a:cxn>
                <a:cxn ang="0">
                  <a:pos x="37" y="2"/>
                </a:cxn>
                <a:cxn ang="0">
                  <a:pos x="29" y="3"/>
                </a:cxn>
                <a:cxn ang="0">
                  <a:pos x="19" y="7"/>
                </a:cxn>
                <a:cxn ang="0">
                  <a:pos x="11" y="14"/>
                </a:cxn>
                <a:cxn ang="0">
                  <a:pos x="4" y="23"/>
                </a:cxn>
                <a:cxn ang="0">
                  <a:pos x="0" y="39"/>
                </a:cxn>
                <a:cxn ang="0">
                  <a:pos x="0" y="139"/>
                </a:cxn>
                <a:cxn ang="0">
                  <a:pos x="3" y="139"/>
                </a:cxn>
                <a:cxn ang="0">
                  <a:pos x="3" y="42"/>
                </a:cxn>
              </a:cxnLst>
              <a:rect l="0" t="0" r="r" b="b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gray">
            <a:xfrm>
              <a:off x="1765" y="378"/>
              <a:ext cx="146" cy="211"/>
            </a:xfrm>
            <a:custGeom>
              <a:avLst/>
              <a:gdLst/>
              <a:ahLst/>
              <a:cxnLst>
                <a:cxn ang="0">
                  <a:pos x="68" y="67"/>
                </a:cxn>
                <a:cxn ang="0">
                  <a:pos x="67" y="67"/>
                </a:cxn>
                <a:cxn ang="0">
                  <a:pos x="60" y="66"/>
                </a:cxn>
                <a:cxn ang="0">
                  <a:pos x="50" y="64"/>
                </a:cxn>
                <a:cxn ang="0">
                  <a:pos x="41" y="62"/>
                </a:cxn>
                <a:cxn ang="0">
                  <a:pos x="29" y="55"/>
                </a:cxn>
                <a:cxn ang="0">
                  <a:pos x="18" y="47"/>
                </a:cxn>
                <a:cxn ang="0">
                  <a:pos x="10" y="35"/>
                </a:cxn>
                <a:cxn ang="0">
                  <a:pos x="3" y="2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10" y="0"/>
                </a:cxn>
                <a:cxn ang="0">
                  <a:pos x="19" y="0"/>
                </a:cxn>
                <a:cxn ang="0">
                  <a:pos x="30" y="2"/>
                </a:cxn>
                <a:cxn ang="0">
                  <a:pos x="41" y="6"/>
                </a:cxn>
                <a:cxn ang="0">
                  <a:pos x="53" y="14"/>
                </a:cxn>
                <a:cxn ang="0">
                  <a:pos x="62" y="25"/>
                </a:cxn>
                <a:cxn ang="0">
                  <a:pos x="69" y="41"/>
                </a:cxn>
                <a:cxn ang="0">
                  <a:pos x="73" y="62"/>
                </a:cxn>
                <a:cxn ang="0">
                  <a:pos x="73" y="60"/>
                </a:cxn>
                <a:cxn ang="0">
                  <a:pos x="73" y="55"/>
                </a:cxn>
                <a:cxn ang="0">
                  <a:pos x="75" y="45"/>
                </a:cxn>
                <a:cxn ang="0">
                  <a:pos x="79" y="36"/>
                </a:cxn>
                <a:cxn ang="0">
                  <a:pos x="84" y="25"/>
                </a:cxn>
                <a:cxn ang="0">
                  <a:pos x="92" y="16"/>
                </a:cxn>
                <a:cxn ang="0">
                  <a:pos x="106" y="8"/>
                </a:cxn>
                <a:cxn ang="0">
                  <a:pos x="123" y="2"/>
                </a:cxn>
                <a:cxn ang="0">
                  <a:pos x="146" y="0"/>
                </a:cxn>
                <a:cxn ang="0">
                  <a:pos x="145" y="2"/>
                </a:cxn>
                <a:cxn ang="0">
                  <a:pos x="145" y="8"/>
                </a:cxn>
                <a:cxn ang="0">
                  <a:pos x="143" y="17"/>
                </a:cxn>
                <a:cxn ang="0">
                  <a:pos x="139" y="28"/>
                </a:cxn>
                <a:cxn ang="0">
                  <a:pos x="134" y="39"/>
                </a:cxn>
                <a:cxn ang="0">
                  <a:pos x="126" y="49"/>
                </a:cxn>
                <a:cxn ang="0">
                  <a:pos x="114" y="59"/>
                </a:cxn>
                <a:cxn ang="0">
                  <a:pos x="98" y="64"/>
                </a:cxn>
                <a:cxn ang="0">
                  <a:pos x="79" y="67"/>
                </a:cxn>
                <a:cxn ang="0">
                  <a:pos x="79" y="211"/>
                </a:cxn>
                <a:cxn ang="0">
                  <a:pos x="68" y="211"/>
                </a:cxn>
                <a:cxn ang="0">
                  <a:pos x="68" y="67"/>
                </a:cxn>
              </a:cxnLst>
              <a:rect l="0" t="0" r="r" b="b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" name="Freeform 11"/>
            <p:cNvSpPr>
              <a:spLocks/>
            </p:cNvSpPr>
            <p:nvPr/>
          </p:nvSpPr>
          <p:spPr bwMode="gray">
            <a:xfrm>
              <a:off x="2792" y="378"/>
              <a:ext cx="144" cy="211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6" y="67"/>
                </a:cxn>
                <a:cxn ang="0">
                  <a:pos x="59" y="66"/>
                </a:cxn>
                <a:cxn ang="0">
                  <a:pos x="50" y="64"/>
                </a:cxn>
                <a:cxn ang="0">
                  <a:pos x="39" y="62"/>
                </a:cxn>
                <a:cxn ang="0">
                  <a:pos x="28" y="55"/>
                </a:cxn>
                <a:cxn ang="0">
                  <a:pos x="17" y="47"/>
                </a:cxn>
                <a:cxn ang="0">
                  <a:pos x="9" y="35"/>
                </a:cxn>
                <a:cxn ang="0">
                  <a:pos x="2" y="2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9" y="0"/>
                </a:cxn>
                <a:cxn ang="0">
                  <a:pos x="17" y="0"/>
                </a:cxn>
                <a:cxn ang="0">
                  <a:pos x="28" y="2"/>
                </a:cxn>
                <a:cxn ang="0">
                  <a:pos x="40" y="6"/>
                </a:cxn>
                <a:cxn ang="0">
                  <a:pos x="51" y="14"/>
                </a:cxn>
                <a:cxn ang="0">
                  <a:pos x="62" y="25"/>
                </a:cxn>
                <a:cxn ang="0">
                  <a:pos x="69" y="41"/>
                </a:cxn>
                <a:cxn ang="0">
                  <a:pos x="73" y="62"/>
                </a:cxn>
                <a:cxn ang="0">
                  <a:pos x="73" y="60"/>
                </a:cxn>
                <a:cxn ang="0">
                  <a:pos x="73" y="55"/>
                </a:cxn>
                <a:cxn ang="0">
                  <a:pos x="74" y="45"/>
                </a:cxn>
                <a:cxn ang="0">
                  <a:pos x="77" y="36"/>
                </a:cxn>
                <a:cxn ang="0">
                  <a:pos x="82" y="25"/>
                </a:cxn>
                <a:cxn ang="0">
                  <a:pos x="91" y="16"/>
                </a:cxn>
                <a:cxn ang="0">
                  <a:pos x="105" y="8"/>
                </a:cxn>
                <a:cxn ang="0">
                  <a:pos x="121" y="2"/>
                </a:cxn>
                <a:cxn ang="0">
                  <a:pos x="144" y="0"/>
                </a:cxn>
                <a:cxn ang="0">
                  <a:pos x="144" y="2"/>
                </a:cxn>
                <a:cxn ang="0">
                  <a:pos x="144" y="8"/>
                </a:cxn>
                <a:cxn ang="0">
                  <a:pos x="141" y="17"/>
                </a:cxn>
                <a:cxn ang="0">
                  <a:pos x="139" y="28"/>
                </a:cxn>
                <a:cxn ang="0">
                  <a:pos x="133" y="39"/>
                </a:cxn>
                <a:cxn ang="0">
                  <a:pos x="125" y="49"/>
                </a:cxn>
                <a:cxn ang="0">
                  <a:pos x="113" y="59"/>
                </a:cxn>
                <a:cxn ang="0">
                  <a:pos x="97" y="64"/>
                </a:cxn>
                <a:cxn ang="0">
                  <a:pos x="77" y="67"/>
                </a:cxn>
                <a:cxn ang="0">
                  <a:pos x="77" y="211"/>
                </a:cxn>
                <a:cxn ang="0">
                  <a:pos x="67" y="211"/>
                </a:cxn>
                <a:cxn ang="0">
                  <a:pos x="67" y="67"/>
                </a:cxn>
              </a:cxnLst>
              <a:rect l="0" t="0" r="r" b="b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gray">
            <a:xfrm>
              <a:off x="2631" y="457"/>
              <a:ext cx="89" cy="132"/>
            </a:xfrm>
            <a:custGeom>
              <a:avLst/>
              <a:gdLst/>
              <a:ahLst/>
              <a:cxnLst>
                <a:cxn ang="0">
                  <a:pos x="42" y="43"/>
                </a:cxn>
                <a:cxn ang="0">
                  <a:pos x="39" y="42"/>
                </a:cxn>
                <a:cxn ang="0">
                  <a:pos x="33" y="42"/>
                </a:cxn>
                <a:cxn ang="0">
                  <a:pos x="25" y="39"/>
                </a:cxn>
                <a:cxn ang="0">
                  <a:pos x="16" y="35"/>
                </a:cxn>
                <a:cxn ang="0">
                  <a:pos x="8" y="27"/>
                </a:cxn>
                <a:cxn ang="0">
                  <a:pos x="2" y="16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21" y="3"/>
                </a:cxn>
                <a:cxn ang="0">
                  <a:pos x="29" y="8"/>
                </a:cxn>
                <a:cxn ang="0">
                  <a:pos x="37" y="15"/>
                </a:cxn>
                <a:cxn ang="0">
                  <a:pos x="42" y="26"/>
                </a:cxn>
                <a:cxn ang="0">
                  <a:pos x="45" y="39"/>
                </a:cxn>
                <a:cxn ang="0">
                  <a:pos x="45" y="38"/>
                </a:cxn>
                <a:cxn ang="0">
                  <a:pos x="45" y="34"/>
                </a:cxn>
                <a:cxn ang="0">
                  <a:pos x="46" y="27"/>
                </a:cxn>
                <a:cxn ang="0">
                  <a:pos x="49" y="20"/>
                </a:cxn>
                <a:cxn ang="0">
                  <a:pos x="54" y="14"/>
                </a:cxn>
                <a:cxn ang="0">
                  <a:pos x="62" y="7"/>
                </a:cxn>
                <a:cxn ang="0">
                  <a:pos x="73" y="3"/>
                </a:cxn>
                <a:cxn ang="0">
                  <a:pos x="89" y="0"/>
                </a:cxn>
                <a:cxn ang="0">
                  <a:pos x="89" y="3"/>
                </a:cxn>
                <a:cxn ang="0">
                  <a:pos x="88" y="10"/>
                </a:cxn>
                <a:cxn ang="0">
                  <a:pos x="87" y="18"/>
                </a:cxn>
                <a:cxn ang="0">
                  <a:pos x="81" y="26"/>
                </a:cxn>
                <a:cxn ang="0">
                  <a:pos x="74" y="34"/>
                </a:cxn>
                <a:cxn ang="0">
                  <a:pos x="64" y="41"/>
                </a:cxn>
                <a:cxn ang="0">
                  <a:pos x="47" y="43"/>
                </a:cxn>
                <a:cxn ang="0">
                  <a:pos x="47" y="132"/>
                </a:cxn>
                <a:cxn ang="0">
                  <a:pos x="42" y="132"/>
                </a:cxn>
                <a:cxn ang="0">
                  <a:pos x="42" y="43"/>
                </a:cxn>
              </a:cxnLst>
              <a:rect l="0" t="0" r="r" b="b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gray">
            <a:xfrm>
              <a:off x="2430" y="403"/>
              <a:ext cx="88" cy="186"/>
            </a:xfrm>
            <a:custGeom>
              <a:avLst/>
              <a:gdLst/>
              <a:ahLst/>
              <a:cxnLst>
                <a:cxn ang="0">
                  <a:pos x="43" y="43"/>
                </a:cxn>
                <a:cxn ang="0">
                  <a:pos x="41" y="43"/>
                </a:cxn>
                <a:cxn ang="0">
                  <a:pos x="35" y="43"/>
                </a:cxn>
                <a:cxn ang="0">
                  <a:pos x="27" y="41"/>
                </a:cxn>
                <a:cxn ang="0">
                  <a:pos x="18" y="35"/>
                </a:cxn>
                <a:cxn ang="0">
                  <a:pos x="8" y="28"/>
                </a:cxn>
                <a:cxn ang="0">
                  <a:pos x="3" y="16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8" y="0"/>
                </a:cxn>
                <a:cxn ang="0">
                  <a:pos x="17" y="1"/>
                </a:cxn>
                <a:cxn ang="0">
                  <a:pos x="26" y="6"/>
                </a:cxn>
                <a:cxn ang="0">
                  <a:pos x="35" y="12"/>
                </a:cxn>
                <a:cxn ang="0">
                  <a:pos x="42" y="24"/>
                </a:cxn>
                <a:cxn ang="0">
                  <a:pos x="48" y="41"/>
                </a:cxn>
                <a:cxn ang="0">
                  <a:pos x="48" y="90"/>
                </a:cxn>
                <a:cxn ang="0">
                  <a:pos x="48" y="88"/>
                </a:cxn>
                <a:cxn ang="0">
                  <a:pos x="48" y="82"/>
                </a:cxn>
                <a:cxn ang="0">
                  <a:pos x="50" y="74"/>
                </a:cxn>
                <a:cxn ang="0">
                  <a:pos x="54" y="66"/>
                </a:cxn>
                <a:cxn ang="0">
                  <a:pos x="61" y="58"/>
                </a:cxn>
                <a:cxn ang="0">
                  <a:pos x="72" y="53"/>
                </a:cxn>
                <a:cxn ang="0">
                  <a:pos x="87" y="50"/>
                </a:cxn>
                <a:cxn ang="0">
                  <a:pos x="88" y="51"/>
                </a:cxn>
                <a:cxn ang="0">
                  <a:pos x="88" y="57"/>
                </a:cxn>
                <a:cxn ang="0">
                  <a:pos x="87" y="64"/>
                </a:cxn>
                <a:cxn ang="0">
                  <a:pos x="84" y="72"/>
                </a:cxn>
                <a:cxn ang="0">
                  <a:pos x="80" y="80"/>
                </a:cxn>
                <a:cxn ang="0">
                  <a:pos x="73" y="86"/>
                </a:cxn>
                <a:cxn ang="0">
                  <a:pos x="62" y="92"/>
                </a:cxn>
                <a:cxn ang="0">
                  <a:pos x="48" y="93"/>
                </a:cxn>
                <a:cxn ang="0">
                  <a:pos x="48" y="186"/>
                </a:cxn>
                <a:cxn ang="0">
                  <a:pos x="43" y="186"/>
                </a:cxn>
                <a:cxn ang="0">
                  <a:pos x="43" y="143"/>
                </a:cxn>
                <a:cxn ang="0">
                  <a:pos x="42" y="143"/>
                </a:cxn>
                <a:cxn ang="0">
                  <a:pos x="37" y="142"/>
                </a:cxn>
                <a:cxn ang="0">
                  <a:pos x="29" y="140"/>
                </a:cxn>
                <a:cxn ang="0">
                  <a:pos x="22" y="136"/>
                </a:cxn>
                <a:cxn ang="0">
                  <a:pos x="14" y="130"/>
                </a:cxn>
                <a:cxn ang="0">
                  <a:pos x="8" y="120"/>
                </a:cxn>
                <a:cxn ang="0">
                  <a:pos x="7" y="105"/>
                </a:cxn>
                <a:cxn ang="0">
                  <a:pos x="8" y="105"/>
                </a:cxn>
                <a:cxn ang="0">
                  <a:pos x="12" y="107"/>
                </a:cxn>
                <a:cxn ang="0">
                  <a:pos x="19" y="108"/>
                </a:cxn>
                <a:cxn ang="0">
                  <a:pos x="26" y="111"/>
                </a:cxn>
                <a:cxn ang="0">
                  <a:pos x="34" y="117"/>
                </a:cxn>
                <a:cxn ang="0">
                  <a:pos x="39" y="127"/>
                </a:cxn>
                <a:cxn ang="0">
                  <a:pos x="43" y="140"/>
                </a:cxn>
                <a:cxn ang="0">
                  <a:pos x="43" y="43"/>
                </a:cxn>
              </a:cxnLst>
              <a:rect l="0" t="0" r="r" b="b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gray">
            <a:xfrm>
              <a:off x="1914" y="233"/>
              <a:ext cx="166" cy="356"/>
            </a:xfrm>
            <a:custGeom>
              <a:avLst/>
              <a:gdLst/>
              <a:ahLst/>
              <a:cxnLst>
                <a:cxn ang="0">
                  <a:pos x="85" y="84"/>
                </a:cxn>
                <a:cxn ang="0">
                  <a:pos x="101" y="81"/>
                </a:cxn>
                <a:cxn ang="0">
                  <a:pos x="124" y="73"/>
                </a:cxn>
                <a:cxn ang="0">
                  <a:pos x="148" y="56"/>
                </a:cxn>
                <a:cxn ang="0">
                  <a:pos x="163" y="23"/>
                </a:cxn>
                <a:cxn ang="0">
                  <a:pos x="163" y="0"/>
                </a:cxn>
                <a:cxn ang="0">
                  <a:pos x="148" y="0"/>
                </a:cxn>
                <a:cxn ang="0">
                  <a:pos x="125" y="6"/>
                </a:cxn>
                <a:cxn ang="0">
                  <a:pos x="101" y="22"/>
                </a:cxn>
                <a:cxn ang="0">
                  <a:pos x="82" y="54"/>
                </a:cxn>
                <a:cxn ang="0">
                  <a:pos x="77" y="173"/>
                </a:cxn>
                <a:cxn ang="0">
                  <a:pos x="77" y="165"/>
                </a:cxn>
                <a:cxn ang="0">
                  <a:pos x="71" y="146"/>
                </a:cxn>
                <a:cxn ang="0">
                  <a:pos x="60" y="123"/>
                </a:cxn>
                <a:cxn ang="0">
                  <a:pos x="38" y="104"/>
                </a:cxn>
                <a:cxn ang="0">
                  <a:pos x="0" y="96"/>
                </a:cxn>
                <a:cxn ang="0">
                  <a:pos x="0" y="103"/>
                </a:cxn>
                <a:cxn ang="0">
                  <a:pos x="0" y="120"/>
                </a:cxn>
                <a:cxn ang="0">
                  <a:pos x="8" y="143"/>
                </a:cxn>
                <a:cxn ang="0">
                  <a:pos x="24" y="163"/>
                </a:cxn>
                <a:cxn ang="0">
                  <a:pos x="55" y="177"/>
                </a:cxn>
                <a:cxn ang="0">
                  <a:pos x="77" y="356"/>
                </a:cxn>
                <a:cxn ang="0">
                  <a:pos x="82" y="274"/>
                </a:cxn>
                <a:cxn ang="0">
                  <a:pos x="91" y="273"/>
                </a:cxn>
                <a:cxn ang="0">
                  <a:pos x="112" y="267"/>
                </a:cxn>
                <a:cxn ang="0">
                  <a:pos x="135" y="252"/>
                </a:cxn>
                <a:cxn ang="0">
                  <a:pos x="151" y="224"/>
                </a:cxn>
                <a:cxn ang="0">
                  <a:pos x="152" y="203"/>
                </a:cxn>
                <a:cxn ang="0">
                  <a:pos x="137" y="204"/>
                </a:cxn>
                <a:cxn ang="0">
                  <a:pos x="117" y="211"/>
                </a:cxn>
                <a:cxn ang="0">
                  <a:pos x="97" y="231"/>
                </a:cxn>
                <a:cxn ang="0">
                  <a:pos x="82" y="267"/>
                </a:cxn>
              </a:cxnLst>
              <a:rect l="0" t="0" r="r" b="b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gray">
            <a:xfrm>
              <a:off x="2514" y="379"/>
              <a:ext cx="92" cy="210"/>
            </a:xfrm>
            <a:custGeom>
              <a:avLst/>
              <a:gdLst/>
              <a:ahLst/>
              <a:cxnLst>
                <a:cxn ang="0">
                  <a:pos x="43" y="162"/>
                </a:cxn>
                <a:cxn ang="0">
                  <a:pos x="36" y="160"/>
                </a:cxn>
                <a:cxn ang="0">
                  <a:pos x="23" y="155"/>
                </a:cxn>
                <a:cxn ang="0">
                  <a:pos x="12" y="141"/>
                </a:cxn>
                <a:cxn ang="0">
                  <a:pos x="12" y="129"/>
                </a:cxn>
                <a:cxn ang="0">
                  <a:pos x="23" y="132"/>
                </a:cxn>
                <a:cxn ang="0">
                  <a:pos x="38" y="145"/>
                </a:cxn>
                <a:cxn ang="0">
                  <a:pos x="43" y="108"/>
                </a:cxn>
                <a:cxn ang="0">
                  <a:pos x="35" y="106"/>
                </a:cxn>
                <a:cxn ang="0">
                  <a:pos x="20" y="101"/>
                </a:cxn>
                <a:cxn ang="0">
                  <a:pos x="7" y="83"/>
                </a:cxn>
                <a:cxn ang="0">
                  <a:pos x="7" y="70"/>
                </a:cxn>
                <a:cxn ang="0">
                  <a:pos x="17" y="71"/>
                </a:cxn>
                <a:cxn ang="0">
                  <a:pos x="31" y="81"/>
                </a:cxn>
                <a:cxn ang="0">
                  <a:pos x="43" y="105"/>
                </a:cxn>
                <a:cxn ang="0">
                  <a:pos x="40" y="43"/>
                </a:cxn>
                <a:cxn ang="0">
                  <a:pos x="26" y="39"/>
                </a:cxn>
                <a:cxn ang="0">
                  <a:pos x="8" y="2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23" y="5"/>
                </a:cxn>
                <a:cxn ang="0">
                  <a:pos x="39" y="23"/>
                </a:cxn>
                <a:cxn ang="0">
                  <a:pos x="46" y="38"/>
                </a:cxn>
                <a:cxn ang="0">
                  <a:pos x="51" y="24"/>
                </a:cxn>
                <a:cxn ang="0">
                  <a:pos x="66" y="8"/>
                </a:cxn>
                <a:cxn ang="0">
                  <a:pos x="92" y="0"/>
                </a:cxn>
                <a:cxn ang="0">
                  <a:pos x="90" y="8"/>
                </a:cxn>
                <a:cxn ang="0">
                  <a:pos x="82" y="25"/>
                </a:cxn>
                <a:cxn ang="0">
                  <a:pos x="63" y="40"/>
                </a:cxn>
                <a:cxn ang="0">
                  <a:pos x="49" y="124"/>
                </a:cxn>
                <a:cxn ang="0">
                  <a:pos x="50" y="116"/>
                </a:cxn>
                <a:cxn ang="0">
                  <a:pos x="59" y="100"/>
                </a:cxn>
                <a:cxn ang="0">
                  <a:pos x="81" y="92"/>
                </a:cxn>
                <a:cxn ang="0">
                  <a:pos x="80" y="98"/>
                </a:cxn>
                <a:cxn ang="0">
                  <a:pos x="73" y="114"/>
                </a:cxn>
                <a:cxn ang="0">
                  <a:pos x="59" y="127"/>
                </a:cxn>
                <a:cxn ang="0">
                  <a:pos x="49" y="210"/>
                </a:cxn>
              </a:cxnLst>
              <a:rect l="0" t="0" r="r" b="b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gray">
            <a:xfrm>
              <a:off x="1566" y="297"/>
              <a:ext cx="128" cy="292"/>
            </a:xfrm>
            <a:custGeom>
              <a:avLst/>
              <a:gdLst/>
              <a:ahLst/>
              <a:cxnLst>
                <a:cxn ang="0">
                  <a:pos x="61" y="225"/>
                </a:cxn>
                <a:cxn ang="0">
                  <a:pos x="54" y="225"/>
                </a:cxn>
                <a:cxn ang="0">
                  <a:pos x="38" y="219"/>
                </a:cxn>
                <a:cxn ang="0">
                  <a:pos x="23" y="206"/>
                </a:cxn>
                <a:cxn ang="0">
                  <a:pos x="15" y="180"/>
                </a:cxn>
                <a:cxn ang="0">
                  <a:pos x="23" y="180"/>
                </a:cxn>
                <a:cxn ang="0">
                  <a:pos x="38" y="186"/>
                </a:cxn>
                <a:cxn ang="0">
                  <a:pos x="54" y="205"/>
                </a:cxn>
                <a:cxn ang="0">
                  <a:pos x="61" y="151"/>
                </a:cxn>
                <a:cxn ang="0">
                  <a:pos x="52" y="149"/>
                </a:cxn>
                <a:cxn ang="0">
                  <a:pos x="34" y="144"/>
                </a:cxn>
                <a:cxn ang="0">
                  <a:pos x="16" y="128"/>
                </a:cxn>
                <a:cxn ang="0">
                  <a:pos x="8" y="98"/>
                </a:cxn>
                <a:cxn ang="0">
                  <a:pos x="15" y="97"/>
                </a:cxn>
                <a:cxn ang="0">
                  <a:pos x="29" y="101"/>
                </a:cxn>
                <a:cxn ang="0">
                  <a:pos x="47" y="116"/>
                </a:cxn>
                <a:cxn ang="0">
                  <a:pos x="61" y="147"/>
                </a:cxn>
                <a:cxn ang="0">
                  <a:pos x="58" y="60"/>
                </a:cxn>
                <a:cxn ang="0">
                  <a:pos x="44" y="58"/>
                </a:cxn>
                <a:cxn ang="0">
                  <a:pos x="25" y="50"/>
                </a:cxn>
                <a:cxn ang="0">
                  <a:pos x="8" y="3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27" y="5"/>
                </a:cxn>
                <a:cxn ang="0">
                  <a:pos x="48" y="21"/>
                </a:cxn>
                <a:cxn ang="0">
                  <a:pos x="65" y="56"/>
                </a:cxn>
                <a:cxn ang="0">
                  <a:pos x="66" y="48"/>
                </a:cxn>
                <a:cxn ang="0">
                  <a:pos x="77" y="28"/>
                </a:cxn>
                <a:cxn ang="0">
                  <a:pos x="96" y="9"/>
                </a:cxn>
                <a:cxn ang="0">
                  <a:pos x="128" y="0"/>
                </a:cxn>
                <a:cxn ang="0">
                  <a:pos x="127" y="9"/>
                </a:cxn>
                <a:cxn ang="0">
                  <a:pos x="119" y="31"/>
                </a:cxn>
                <a:cxn ang="0">
                  <a:pos x="101" y="51"/>
                </a:cxn>
                <a:cxn ang="0">
                  <a:pos x="67" y="60"/>
                </a:cxn>
                <a:cxn ang="0">
                  <a:pos x="69" y="170"/>
                </a:cxn>
                <a:cxn ang="0">
                  <a:pos x="73" y="155"/>
                </a:cxn>
                <a:cxn ang="0">
                  <a:pos x="86" y="136"/>
                </a:cxn>
                <a:cxn ang="0">
                  <a:pos x="113" y="128"/>
                </a:cxn>
                <a:cxn ang="0">
                  <a:pos x="112" y="136"/>
                </a:cxn>
                <a:cxn ang="0">
                  <a:pos x="105" y="153"/>
                </a:cxn>
                <a:cxn ang="0">
                  <a:pos x="92" y="172"/>
                </a:cxn>
                <a:cxn ang="0">
                  <a:pos x="67" y="180"/>
                </a:cxn>
                <a:cxn ang="0">
                  <a:pos x="61" y="292"/>
                </a:cxn>
              </a:cxnLst>
              <a:rect l="0" t="0" r="r" b="b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gray">
            <a:xfrm>
              <a:off x="2596" y="332"/>
              <a:ext cx="68" cy="257"/>
            </a:xfrm>
            <a:custGeom>
              <a:avLst/>
              <a:gdLst/>
              <a:ahLst/>
              <a:cxnLst>
                <a:cxn ang="0">
                  <a:pos x="31" y="164"/>
                </a:cxn>
                <a:cxn ang="0">
                  <a:pos x="23" y="163"/>
                </a:cxn>
                <a:cxn ang="0">
                  <a:pos x="8" y="155"/>
                </a:cxn>
                <a:cxn ang="0">
                  <a:pos x="0" y="132"/>
                </a:cxn>
                <a:cxn ang="0">
                  <a:pos x="7" y="132"/>
                </a:cxn>
                <a:cxn ang="0">
                  <a:pos x="22" y="139"/>
                </a:cxn>
                <a:cxn ang="0">
                  <a:pos x="31" y="160"/>
                </a:cxn>
                <a:cxn ang="0">
                  <a:pos x="29" y="101"/>
                </a:cxn>
                <a:cxn ang="0">
                  <a:pos x="16" y="97"/>
                </a:cxn>
                <a:cxn ang="0">
                  <a:pos x="3" y="83"/>
                </a:cxn>
                <a:cxn ang="0">
                  <a:pos x="3" y="70"/>
                </a:cxn>
                <a:cxn ang="0">
                  <a:pos x="15" y="74"/>
                </a:cxn>
                <a:cxn ang="0">
                  <a:pos x="27" y="86"/>
                </a:cxn>
                <a:cxn ang="0">
                  <a:pos x="31" y="31"/>
                </a:cxn>
                <a:cxn ang="0">
                  <a:pos x="33" y="23"/>
                </a:cxn>
                <a:cxn ang="0">
                  <a:pos x="41" y="8"/>
                </a:cxn>
                <a:cxn ang="0">
                  <a:pos x="62" y="0"/>
                </a:cxn>
                <a:cxn ang="0">
                  <a:pos x="61" y="8"/>
                </a:cxn>
                <a:cxn ang="0">
                  <a:pos x="53" y="23"/>
                </a:cxn>
                <a:cxn ang="0">
                  <a:pos x="35" y="31"/>
                </a:cxn>
                <a:cxn ang="0">
                  <a:pos x="35" y="75"/>
                </a:cxn>
                <a:cxn ang="0">
                  <a:pos x="39" y="62"/>
                </a:cxn>
                <a:cxn ang="0">
                  <a:pos x="54" y="48"/>
                </a:cxn>
                <a:cxn ang="0">
                  <a:pos x="68" y="48"/>
                </a:cxn>
                <a:cxn ang="0">
                  <a:pos x="66" y="59"/>
                </a:cxn>
                <a:cxn ang="0">
                  <a:pos x="58" y="72"/>
                </a:cxn>
                <a:cxn ang="0">
                  <a:pos x="35" y="82"/>
                </a:cxn>
                <a:cxn ang="0">
                  <a:pos x="35" y="143"/>
                </a:cxn>
                <a:cxn ang="0">
                  <a:pos x="38" y="132"/>
                </a:cxn>
                <a:cxn ang="0">
                  <a:pos x="49" y="122"/>
                </a:cxn>
                <a:cxn ang="0">
                  <a:pos x="60" y="122"/>
                </a:cxn>
                <a:cxn ang="0">
                  <a:pos x="58" y="133"/>
                </a:cxn>
                <a:cxn ang="0">
                  <a:pos x="47" y="144"/>
                </a:cxn>
                <a:cxn ang="0">
                  <a:pos x="35" y="257"/>
                </a:cxn>
              </a:cxnLst>
              <a:rect l="0" t="0" r="r" b="b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gray">
            <a:xfrm>
              <a:off x="1672" y="164"/>
              <a:ext cx="111" cy="425"/>
            </a:xfrm>
            <a:custGeom>
              <a:avLst/>
              <a:gdLst/>
              <a:ahLst/>
              <a:cxnLst>
                <a:cxn ang="0">
                  <a:pos x="52" y="272"/>
                </a:cxn>
                <a:cxn ang="0">
                  <a:pos x="44" y="270"/>
                </a:cxn>
                <a:cxn ang="0">
                  <a:pos x="26" y="265"/>
                </a:cxn>
                <a:cxn ang="0">
                  <a:pos x="8" y="249"/>
                </a:cxn>
                <a:cxn ang="0">
                  <a:pos x="0" y="219"/>
                </a:cxn>
                <a:cxn ang="0">
                  <a:pos x="8" y="219"/>
                </a:cxn>
                <a:cxn ang="0">
                  <a:pos x="25" y="223"/>
                </a:cxn>
                <a:cxn ang="0">
                  <a:pos x="41" y="235"/>
                </a:cxn>
                <a:cxn ang="0">
                  <a:pos x="52" y="265"/>
                </a:cxn>
                <a:cxn ang="0">
                  <a:pos x="50" y="168"/>
                </a:cxn>
                <a:cxn ang="0">
                  <a:pos x="35" y="165"/>
                </a:cxn>
                <a:cxn ang="0">
                  <a:pos x="17" y="156"/>
                </a:cxn>
                <a:cxn ang="0">
                  <a:pos x="3" y="134"/>
                </a:cxn>
                <a:cxn ang="0">
                  <a:pos x="3" y="116"/>
                </a:cxn>
                <a:cxn ang="0">
                  <a:pos x="19" y="120"/>
                </a:cxn>
                <a:cxn ang="0">
                  <a:pos x="39" y="133"/>
                </a:cxn>
                <a:cxn ang="0">
                  <a:pos x="52" y="161"/>
                </a:cxn>
                <a:cxn ang="0">
                  <a:pos x="53" y="50"/>
                </a:cxn>
                <a:cxn ang="0">
                  <a:pos x="54" y="36"/>
                </a:cxn>
                <a:cxn ang="0">
                  <a:pos x="65" y="17"/>
                </a:cxn>
                <a:cxn ang="0">
                  <a:pos x="87" y="3"/>
                </a:cxn>
                <a:cxn ang="0">
                  <a:pos x="103" y="3"/>
                </a:cxn>
                <a:cxn ang="0">
                  <a:pos x="99" y="21"/>
                </a:cxn>
                <a:cxn ang="0">
                  <a:pos x="84" y="42"/>
                </a:cxn>
                <a:cxn ang="0">
                  <a:pos x="58" y="52"/>
                </a:cxn>
                <a:cxn ang="0">
                  <a:pos x="58" y="127"/>
                </a:cxn>
                <a:cxn ang="0">
                  <a:pos x="61" y="112"/>
                </a:cxn>
                <a:cxn ang="0">
                  <a:pos x="72" y="94"/>
                </a:cxn>
                <a:cxn ang="0">
                  <a:pos x="93" y="80"/>
                </a:cxn>
                <a:cxn ang="0">
                  <a:pos x="111" y="80"/>
                </a:cxn>
                <a:cxn ang="0">
                  <a:pos x="111" y="91"/>
                </a:cxn>
                <a:cxn ang="0">
                  <a:pos x="107" y="108"/>
                </a:cxn>
                <a:cxn ang="0">
                  <a:pos x="91" y="126"/>
                </a:cxn>
                <a:cxn ang="0">
                  <a:pos x="58" y="135"/>
                </a:cxn>
                <a:cxn ang="0">
                  <a:pos x="58" y="236"/>
                </a:cxn>
                <a:cxn ang="0">
                  <a:pos x="61" y="223"/>
                </a:cxn>
                <a:cxn ang="0">
                  <a:pos x="73" y="208"/>
                </a:cxn>
                <a:cxn ang="0">
                  <a:pos x="97" y="200"/>
                </a:cxn>
                <a:cxn ang="0">
                  <a:pos x="99" y="207"/>
                </a:cxn>
                <a:cxn ang="0">
                  <a:pos x="97" y="220"/>
                </a:cxn>
                <a:cxn ang="0">
                  <a:pos x="87" y="235"/>
                </a:cxn>
                <a:cxn ang="0">
                  <a:pos x="58" y="245"/>
                </a:cxn>
                <a:cxn ang="0">
                  <a:pos x="52" y="425"/>
                </a:cxn>
              </a:cxnLst>
              <a:rect l="0" t="0" r="r" b="b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gray">
            <a:xfrm>
              <a:off x="2065" y="362"/>
              <a:ext cx="98" cy="227"/>
            </a:xfrm>
            <a:custGeom>
              <a:avLst/>
              <a:gdLst/>
              <a:ahLst/>
              <a:cxnLst>
                <a:cxn ang="0">
                  <a:pos x="52" y="176"/>
                </a:cxn>
                <a:cxn ang="0">
                  <a:pos x="59" y="176"/>
                </a:cxn>
                <a:cxn ang="0">
                  <a:pos x="74" y="169"/>
                </a:cxn>
                <a:cxn ang="0">
                  <a:pos x="86" y="154"/>
                </a:cxn>
                <a:cxn ang="0">
                  <a:pos x="86" y="141"/>
                </a:cxn>
                <a:cxn ang="0">
                  <a:pos x="74" y="143"/>
                </a:cxn>
                <a:cxn ang="0">
                  <a:pos x="58" y="158"/>
                </a:cxn>
                <a:cxn ang="0">
                  <a:pos x="52" y="118"/>
                </a:cxn>
                <a:cxn ang="0">
                  <a:pos x="61" y="116"/>
                </a:cxn>
                <a:cxn ang="0">
                  <a:pos x="78" y="110"/>
                </a:cxn>
                <a:cxn ang="0">
                  <a:pos x="92" y="92"/>
                </a:cxn>
                <a:cxn ang="0">
                  <a:pos x="92" y="77"/>
                </a:cxn>
                <a:cxn ang="0">
                  <a:pos x="81" y="79"/>
                </a:cxn>
                <a:cxn ang="0">
                  <a:pos x="65" y="88"/>
                </a:cxn>
                <a:cxn ang="0">
                  <a:pos x="52" y="115"/>
                </a:cxn>
                <a:cxn ang="0">
                  <a:pos x="55" y="48"/>
                </a:cxn>
                <a:cxn ang="0">
                  <a:pos x="67" y="45"/>
                </a:cxn>
                <a:cxn ang="0">
                  <a:pos x="85" y="37"/>
                </a:cxn>
                <a:cxn ang="0">
                  <a:pos x="97" y="17"/>
                </a:cxn>
                <a:cxn ang="0">
                  <a:pos x="97" y="0"/>
                </a:cxn>
                <a:cxn ang="0">
                  <a:pos x="83" y="3"/>
                </a:cxn>
                <a:cxn ang="0">
                  <a:pos x="65" y="14"/>
                </a:cxn>
                <a:cxn ang="0">
                  <a:pos x="50" y="45"/>
                </a:cxn>
                <a:cxn ang="0">
                  <a:pos x="47" y="35"/>
                </a:cxn>
                <a:cxn ang="0">
                  <a:pos x="38" y="18"/>
                </a:cxn>
                <a:cxn ang="0">
                  <a:pos x="16" y="3"/>
                </a:cxn>
                <a:cxn ang="0">
                  <a:pos x="1" y="3"/>
                </a:cxn>
                <a:cxn ang="0">
                  <a:pos x="5" y="19"/>
                </a:cxn>
                <a:cxn ang="0">
                  <a:pos x="19" y="38"/>
                </a:cxn>
                <a:cxn ang="0">
                  <a:pos x="47" y="48"/>
                </a:cxn>
                <a:cxn ang="0">
                  <a:pos x="47" y="132"/>
                </a:cxn>
                <a:cxn ang="0">
                  <a:pos x="42" y="118"/>
                </a:cxn>
                <a:cxn ang="0">
                  <a:pos x="25" y="103"/>
                </a:cxn>
                <a:cxn ang="0">
                  <a:pos x="12" y="103"/>
                </a:cxn>
                <a:cxn ang="0">
                  <a:pos x="16" y="116"/>
                </a:cxn>
                <a:cxn ang="0">
                  <a:pos x="25" y="132"/>
                </a:cxn>
                <a:cxn ang="0">
                  <a:pos x="47" y="141"/>
                </a:cxn>
                <a:cxn ang="0">
                  <a:pos x="52" y="228"/>
                </a:cxn>
              </a:cxnLst>
              <a:rect l="0" t="0" r="r" b="b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gray">
            <a:xfrm>
              <a:off x="2921" y="362"/>
              <a:ext cx="100" cy="227"/>
            </a:xfrm>
            <a:custGeom>
              <a:avLst/>
              <a:gdLst/>
              <a:ahLst/>
              <a:cxnLst>
                <a:cxn ang="0">
                  <a:pos x="53" y="176"/>
                </a:cxn>
                <a:cxn ang="0">
                  <a:pos x="60" y="176"/>
                </a:cxn>
                <a:cxn ang="0">
                  <a:pos x="74" y="169"/>
                </a:cxn>
                <a:cxn ang="0">
                  <a:pos x="87" y="154"/>
                </a:cxn>
                <a:cxn ang="0">
                  <a:pos x="87" y="141"/>
                </a:cxn>
                <a:cxn ang="0">
                  <a:pos x="74" y="143"/>
                </a:cxn>
                <a:cxn ang="0">
                  <a:pos x="60" y="158"/>
                </a:cxn>
                <a:cxn ang="0">
                  <a:pos x="53" y="118"/>
                </a:cxn>
                <a:cxn ang="0">
                  <a:pos x="61" y="116"/>
                </a:cxn>
                <a:cxn ang="0">
                  <a:pos x="78" y="110"/>
                </a:cxn>
                <a:cxn ang="0">
                  <a:pos x="92" y="92"/>
                </a:cxn>
                <a:cxn ang="0">
                  <a:pos x="92" y="77"/>
                </a:cxn>
                <a:cxn ang="0">
                  <a:pos x="81" y="79"/>
                </a:cxn>
                <a:cxn ang="0">
                  <a:pos x="65" y="88"/>
                </a:cxn>
                <a:cxn ang="0">
                  <a:pos x="53" y="115"/>
                </a:cxn>
                <a:cxn ang="0">
                  <a:pos x="56" y="48"/>
                </a:cxn>
                <a:cxn ang="0">
                  <a:pos x="68" y="45"/>
                </a:cxn>
                <a:cxn ang="0">
                  <a:pos x="85" y="37"/>
                </a:cxn>
                <a:cxn ang="0">
                  <a:pos x="97" y="17"/>
                </a:cxn>
                <a:cxn ang="0">
                  <a:pos x="97" y="0"/>
                </a:cxn>
                <a:cxn ang="0">
                  <a:pos x="84" y="3"/>
                </a:cxn>
                <a:cxn ang="0">
                  <a:pos x="65" y="14"/>
                </a:cxn>
                <a:cxn ang="0">
                  <a:pos x="50" y="45"/>
                </a:cxn>
                <a:cxn ang="0">
                  <a:pos x="47" y="35"/>
                </a:cxn>
                <a:cxn ang="0">
                  <a:pos x="38" y="18"/>
                </a:cxn>
                <a:cxn ang="0">
                  <a:pos x="16" y="3"/>
                </a:cxn>
                <a:cxn ang="0">
                  <a:pos x="2" y="3"/>
                </a:cxn>
                <a:cxn ang="0">
                  <a:pos x="6" y="19"/>
                </a:cxn>
                <a:cxn ang="0">
                  <a:pos x="19" y="38"/>
                </a:cxn>
                <a:cxn ang="0">
                  <a:pos x="47" y="48"/>
                </a:cxn>
                <a:cxn ang="0">
                  <a:pos x="47" y="132"/>
                </a:cxn>
                <a:cxn ang="0">
                  <a:pos x="42" y="118"/>
                </a:cxn>
                <a:cxn ang="0">
                  <a:pos x="26" y="103"/>
                </a:cxn>
                <a:cxn ang="0">
                  <a:pos x="12" y="103"/>
                </a:cxn>
                <a:cxn ang="0">
                  <a:pos x="16" y="116"/>
                </a:cxn>
                <a:cxn ang="0">
                  <a:pos x="26" y="132"/>
                </a:cxn>
                <a:cxn ang="0">
                  <a:pos x="47" y="141"/>
                </a:cxn>
                <a:cxn ang="0">
                  <a:pos x="53" y="228"/>
                </a:cxn>
              </a:cxnLst>
              <a:rect l="0" t="0" r="r" b="b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gray">
            <a:xfrm>
              <a:off x="2273" y="187"/>
              <a:ext cx="179" cy="402"/>
            </a:xfrm>
            <a:custGeom>
              <a:avLst/>
              <a:gdLst/>
              <a:ahLst/>
              <a:cxnLst>
                <a:cxn ang="0">
                  <a:pos x="93" y="309"/>
                </a:cxn>
                <a:cxn ang="0">
                  <a:pos x="101" y="309"/>
                </a:cxn>
                <a:cxn ang="0">
                  <a:pos x="118" y="304"/>
                </a:cxn>
                <a:cxn ang="0">
                  <a:pos x="138" y="292"/>
                </a:cxn>
                <a:cxn ang="0">
                  <a:pos x="152" y="266"/>
                </a:cxn>
                <a:cxn ang="0">
                  <a:pos x="152" y="247"/>
                </a:cxn>
                <a:cxn ang="0">
                  <a:pos x="138" y="250"/>
                </a:cxn>
                <a:cxn ang="0">
                  <a:pos x="120" y="259"/>
                </a:cxn>
                <a:cxn ang="0">
                  <a:pos x="99" y="285"/>
                </a:cxn>
                <a:cxn ang="0">
                  <a:pos x="93" y="207"/>
                </a:cxn>
                <a:cxn ang="0">
                  <a:pos x="102" y="205"/>
                </a:cxn>
                <a:cxn ang="0">
                  <a:pos x="122" y="200"/>
                </a:cxn>
                <a:cxn ang="0">
                  <a:pos x="147" y="185"/>
                </a:cxn>
                <a:cxn ang="0">
                  <a:pos x="163" y="155"/>
                </a:cxn>
                <a:cxn ang="0">
                  <a:pos x="163" y="134"/>
                </a:cxn>
                <a:cxn ang="0">
                  <a:pos x="149" y="135"/>
                </a:cxn>
                <a:cxn ang="0">
                  <a:pos x="129" y="142"/>
                </a:cxn>
                <a:cxn ang="0">
                  <a:pos x="107" y="162"/>
                </a:cxn>
                <a:cxn ang="0">
                  <a:pos x="93" y="201"/>
                </a:cxn>
                <a:cxn ang="0">
                  <a:pos x="95" y="83"/>
                </a:cxn>
                <a:cxn ang="0">
                  <a:pos x="110" y="81"/>
                </a:cxn>
                <a:cxn ang="0">
                  <a:pos x="134" y="73"/>
                </a:cxn>
                <a:cxn ang="0">
                  <a:pos x="157" y="54"/>
                </a:cxn>
                <a:cxn ang="0">
                  <a:pos x="174" y="23"/>
                </a:cxn>
                <a:cxn ang="0">
                  <a:pos x="174" y="0"/>
                </a:cxn>
                <a:cxn ang="0">
                  <a:pos x="157" y="2"/>
                </a:cxn>
                <a:cxn ang="0">
                  <a:pos x="133" y="10"/>
                </a:cxn>
                <a:cxn ang="0">
                  <a:pos x="107" y="33"/>
                </a:cxn>
                <a:cxn ang="0">
                  <a:pos x="87" y="77"/>
                </a:cxn>
                <a:cxn ang="0">
                  <a:pos x="85" y="68"/>
                </a:cxn>
                <a:cxn ang="0">
                  <a:pos x="75" y="46"/>
                </a:cxn>
                <a:cxn ang="0">
                  <a:pos x="55" y="21"/>
                </a:cxn>
                <a:cxn ang="0">
                  <a:pos x="22" y="3"/>
                </a:cxn>
                <a:cxn ang="0">
                  <a:pos x="1" y="3"/>
                </a:cxn>
                <a:cxn ang="0">
                  <a:pos x="4" y="18"/>
                </a:cxn>
                <a:cxn ang="0">
                  <a:pos x="12" y="42"/>
                </a:cxn>
                <a:cxn ang="0">
                  <a:pos x="31" y="65"/>
                </a:cxn>
                <a:cxn ang="0">
                  <a:pos x="62" y="81"/>
                </a:cxn>
                <a:cxn ang="0">
                  <a:pos x="82" y="238"/>
                </a:cxn>
                <a:cxn ang="0">
                  <a:pos x="80" y="228"/>
                </a:cxn>
                <a:cxn ang="0">
                  <a:pos x="72" y="207"/>
                </a:cxn>
                <a:cxn ang="0">
                  <a:pos x="55" y="185"/>
                </a:cxn>
                <a:cxn ang="0">
                  <a:pos x="21" y="176"/>
                </a:cxn>
                <a:cxn ang="0">
                  <a:pos x="22" y="185"/>
                </a:cxn>
                <a:cxn ang="0">
                  <a:pos x="28" y="205"/>
                </a:cxn>
                <a:cxn ang="0">
                  <a:pos x="41" y="230"/>
                </a:cxn>
                <a:cxn ang="0">
                  <a:pos x="66" y="246"/>
                </a:cxn>
                <a:cxn ang="0">
                  <a:pos x="82" y="402"/>
                </a:cxn>
              </a:cxnLst>
              <a:rect l="0" t="0" r="r" b="b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gray">
            <a:xfrm>
              <a:off x="2161" y="215"/>
              <a:ext cx="98" cy="374"/>
            </a:xfrm>
            <a:custGeom>
              <a:avLst/>
              <a:gdLst/>
              <a:ahLst/>
              <a:cxnLst>
                <a:cxn ang="0">
                  <a:pos x="52" y="237"/>
                </a:cxn>
                <a:cxn ang="0">
                  <a:pos x="59" y="237"/>
                </a:cxn>
                <a:cxn ang="0">
                  <a:pos x="74" y="232"/>
                </a:cxn>
                <a:cxn ang="0">
                  <a:pos x="90" y="218"/>
                </a:cxn>
                <a:cxn ang="0">
                  <a:pos x="97" y="193"/>
                </a:cxn>
                <a:cxn ang="0">
                  <a:pos x="89" y="193"/>
                </a:cxn>
                <a:cxn ang="0">
                  <a:pos x="71" y="197"/>
                </a:cxn>
                <a:cxn ang="0">
                  <a:pos x="56" y="215"/>
                </a:cxn>
                <a:cxn ang="0">
                  <a:pos x="52" y="147"/>
                </a:cxn>
                <a:cxn ang="0">
                  <a:pos x="59" y="147"/>
                </a:cxn>
                <a:cxn ang="0">
                  <a:pos x="74" y="141"/>
                </a:cxn>
                <a:cxn ang="0">
                  <a:pos x="90" y="128"/>
                </a:cxn>
                <a:cxn ang="0">
                  <a:pos x="97" y="102"/>
                </a:cxn>
                <a:cxn ang="0">
                  <a:pos x="89" y="102"/>
                </a:cxn>
                <a:cxn ang="0">
                  <a:pos x="71" y="109"/>
                </a:cxn>
                <a:cxn ang="0">
                  <a:pos x="56" y="126"/>
                </a:cxn>
                <a:cxn ang="0">
                  <a:pos x="52" y="46"/>
                </a:cxn>
                <a:cxn ang="0">
                  <a:pos x="51" y="37"/>
                </a:cxn>
                <a:cxn ang="0">
                  <a:pos x="45" y="23"/>
                </a:cxn>
                <a:cxn ang="0">
                  <a:pos x="32" y="6"/>
                </a:cxn>
                <a:cxn ang="0">
                  <a:pos x="6" y="0"/>
                </a:cxn>
                <a:cxn ang="0">
                  <a:pos x="8" y="9"/>
                </a:cxn>
                <a:cxn ang="0">
                  <a:pos x="16" y="27"/>
                </a:cxn>
                <a:cxn ang="0">
                  <a:pos x="33" y="43"/>
                </a:cxn>
                <a:cxn ang="0">
                  <a:pos x="45" y="113"/>
                </a:cxn>
                <a:cxn ang="0">
                  <a:pos x="45" y="106"/>
                </a:cxn>
                <a:cxn ang="0">
                  <a:pos x="40" y="90"/>
                </a:cxn>
                <a:cxn ang="0">
                  <a:pos x="27" y="75"/>
                </a:cxn>
                <a:cxn ang="0">
                  <a:pos x="1" y="67"/>
                </a:cxn>
                <a:cxn ang="0">
                  <a:pos x="0" y="75"/>
                </a:cxn>
                <a:cxn ang="0">
                  <a:pos x="2" y="91"/>
                </a:cxn>
                <a:cxn ang="0">
                  <a:pos x="14" y="109"/>
                </a:cxn>
                <a:cxn ang="0">
                  <a:pos x="45" y="118"/>
                </a:cxn>
                <a:cxn ang="0">
                  <a:pos x="45" y="207"/>
                </a:cxn>
                <a:cxn ang="0">
                  <a:pos x="43" y="195"/>
                </a:cxn>
                <a:cxn ang="0">
                  <a:pos x="33" y="182"/>
                </a:cxn>
                <a:cxn ang="0">
                  <a:pos x="12" y="175"/>
                </a:cxn>
                <a:cxn ang="0">
                  <a:pos x="10" y="182"/>
                </a:cxn>
                <a:cxn ang="0">
                  <a:pos x="13" y="197"/>
                </a:cxn>
                <a:cxn ang="0">
                  <a:pos x="29" y="211"/>
                </a:cxn>
                <a:cxn ang="0">
                  <a:pos x="45" y="373"/>
                </a:cxn>
              </a:cxnLst>
              <a:rect l="0" t="0" r="r" b="b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gray">
            <a:xfrm>
              <a:off x="2708" y="215"/>
              <a:ext cx="97" cy="374"/>
            </a:xfrm>
            <a:custGeom>
              <a:avLst/>
              <a:gdLst/>
              <a:ahLst/>
              <a:cxnLst>
                <a:cxn ang="0">
                  <a:pos x="51" y="237"/>
                </a:cxn>
                <a:cxn ang="0">
                  <a:pos x="60" y="237"/>
                </a:cxn>
                <a:cxn ang="0">
                  <a:pos x="74" y="232"/>
                </a:cxn>
                <a:cxn ang="0">
                  <a:pos x="91" y="218"/>
                </a:cxn>
                <a:cxn ang="0">
                  <a:pos x="97" y="193"/>
                </a:cxn>
                <a:cxn ang="0">
                  <a:pos x="89" y="193"/>
                </a:cxn>
                <a:cxn ang="0">
                  <a:pos x="72" y="197"/>
                </a:cxn>
                <a:cxn ang="0">
                  <a:pos x="55" y="215"/>
                </a:cxn>
                <a:cxn ang="0">
                  <a:pos x="51" y="147"/>
                </a:cxn>
                <a:cxn ang="0">
                  <a:pos x="60" y="147"/>
                </a:cxn>
                <a:cxn ang="0">
                  <a:pos x="74" y="141"/>
                </a:cxn>
                <a:cxn ang="0">
                  <a:pos x="91" y="128"/>
                </a:cxn>
                <a:cxn ang="0">
                  <a:pos x="97" y="102"/>
                </a:cxn>
                <a:cxn ang="0">
                  <a:pos x="89" y="102"/>
                </a:cxn>
                <a:cxn ang="0">
                  <a:pos x="72" y="109"/>
                </a:cxn>
                <a:cxn ang="0">
                  <a:pos x="55" y="126"/>
                </a:cxn>
                <a:cxn ang="0">
                  <a:pos x="51" y="46"/>
                </a:cxn>
                <a:cxn ang="0">
                  <a:pos x="51" y="37"/>
                </a:cxn>
                <a:cxn ang="0">
                  <a:pos x="46" y="23"/>
                </a:cxn>
                <a:cxn ang="0">
                  <a:pos x="33" y="6"/>
                </a:cxn>
                <a:cxn ang="0">
                  <a:pos x="7" y="0"/>
                </a:cxn>
                <a:cxn ang="0">
                  <a:pos x="8" y="9"/>
                </a:cxn>
                <a:cxn ang="0">
                  <a:pos x="16" y="27"/>
                </a:cxn>
                <a:cxn ang="0">
                  <a:pos x="34" y="43"/>
                </a:cxn>
                <a:cxn ang="0">
                  <a:pos x="46" y="113"/>
                </a:cxn>
                <a:cxn ang="0">
                  <a:pos x="46" y="106"/>
                </a:cxn>
                <a:cxn ang="0">
                  <a:pos x="41" y="90"/>
                </a:cxn>
                <a:cxn ang="0">
                  <a:pos x="27" y="75"/>
                </a:cxn>
                <a:cxn ang="0">
                  <a:pos x="0" y="67"/>
                </a:cxn>
                <a:cxn ang="0">
                  <a:pos x="0" y="75"/>
                </a:cxn>
                <a:cxn ang="0">
                  <a:pos x="3" y="91"/>
                </a:cxn>
                <a:cxn ang="0">
                  <a:pos x="15" y="109"/>
                </a:cxn>
                <a:cxn ang="0">
                  <a:pos x="46" y="118"/>
                </a:cxn>
                <a:cxn ang="0">
                  <a:pos x="46" y="207"/>
                </a:cxn>
                <a:cxn ang="0">
                  <a:pos x="43" y="195"/>
                </a:cxn>
                <a:cxn ang="0">
                  <a:pos x="34" y="182"/>
                </a:cxn>
                <a:cxn ang="0">
                  <a:pos x="12" y="175"/>
                </a:cxn>
                <a:cxn ang="0">
                  <a:pos x="11" y="182"/>
                </a:cxn>
                <a:cxn ang="0">
                  <a:pos x="14" y="197"/>
                </a:cxn>
                <a:cxn ang="0">
                  <a:pos x="30" y="211"/>
                </a:cxn>
                <a:cxn ang="0">
                  <a:pos x="46" y="373"/>
                </a:cxn>
              </a:cxnLst>
              <a:rect l="0" t="0" r="r" b="b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49" name="Freeform 25"/>
          <p:cNvSpPr>
            <a:spLocks/>
          </p:cNvSpPr>
          <p:nvPr/>
        </p:nvSpPr>
        <p:spPr bwMode="gray">
          <a:xfrm>
            <a:off x="95250" y="6446838"/>
            <a:ext cx="8970963" cy="314325"/>
          </a:xfrm>
          <a:custGeom>
            <a:avLst/>
            <a:gdLst/>
            <a:ahLst/>
            <a:cxnLst>
              <a:cxn ang="0">
                <a:pos x="4" y="198"/>
              </a:cxn>
              <a:cxn ang="0">
                <a:pos x="5651" y="198"/>
              </a:cxn>
              <a:cxn ang="0">
                <a:pos x="5646" y="94"/>
              </a:cxn>
              <a:cxn ang="0">
                <a:pos x="1491" y="94"/>
              </a:cxn>
              <a:cxn ang="0">
                <a:pos x="1343" y="2"/>
              </a:cxn>
              <a:cxn ang="0">
                <a:pos x="0" y="0"/>
              </a:cxn>
              <a:cxn ang="0">
                <a:pos x="4" y="198"/>
              </a:cxn>
            </a:cxnLst>
            <a:rect l="0" t="0" r="r" b="b"/>
            <a:pathLst>
              <a:path w="5651" h="198">
                <a:moveTo>
                  <a:pt x="4" y="198"/>
                </a:moveTo>
                <a:lnTo>
                  <a:pt x="5651" y="198"/>
                </a:lnTo>
                <a:lnTo>
                  <a:pt x="5646" y="94"/>
                </a:lnTo>
                <a:lnTo>
                  <a:pt x="1491" y="94"/>
                </a:lnTo>
                <a:lnTo>
                  <a:pt x="1343" y="2"/>
                </a:lnTo>
                <a:lnTo>
                  <a:pt x="0" y="0"/>
                </a:lnTo>
                <a:lnTo>
                  <a:pt x="4" y="198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50" name="Freeform 26"/>
          <p:cNvSpPr>
            <a:spLocks/>
          </p:cNvSpPr>
          <p:nvPr/>
        </p:nvSpPr>
        <p:spPr bwMode="gray">
          <a:xfrm>
            <a:off x="95250" y="6491288"/>
            <a:ext cx="8975725" cy="279400"/>
          </a:xfrm>
          <a:custGeom>
            <a:avLst/>
            <a:gdLst/>
            <a:ahLst/>
            <a:cxnLst>
              <a:cxn ang="0">
                <a:pos x="0" y="176"/>
              </a:cxn>
              <a:cxn ang="0">
                <a:pos x="5650" y="169"/>
              </a:cxn>
              <a:cxn ang="0">
                <a:pos x="5646" y="95"/>
              </a:cxn>
              <a:cxn ang="0">
                <a:pos x="1478" y="95"/>
              </a:cxn>
              <a:cxn ang="0">
                <a:pos x="1317" y="3"/>
              </a:cxn>
              <a:cxn ang="0">
                <a:pos x="0" y="0"/>
              </a:cxn>
              <a:cxn ang="0">
                <a:pos x="0" y="176"/>
              </a:cxn>
            </a:cxnLst>
            <a:rect l="0" t="0" r="r" b="b"/>
            <a:pathLst>
              <a:path w="5650" h="176">
                <a:moveTo>
                  <a:pt x="0" y="176"/>
                </a:moveTo>
                <a:lnTo>
                  <a:pt x="5650" y="169"/>
                </a:lnTo>
                <a:lnTo>
                  <a:pt x="5646" y="95"/>
                </a:lnTo>
                <a:lnTo>
                  <a:pt x="1478" y="95"/>
                </a:lnTo>
                <a:lnTo>
                  <a:pt x="1317" y="3"/>
                </a:lnTo>
                <a:lnTo>
                  <a:pt x="0" y="0"/>
                </a:lnTo>
                <a:lnTo>
                  <a:pt x="0" y="17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51" name="Freeform 27" descr="Dark upward diagonal"/>
          <p:cNvSpPr>
            <a:spLocks/>
          </p:cNvSpPr>
          <p:nvPr/>
        </p:nvSpPr>
        <p:spPr bwMode="gray">
          <a:xfrm>
            <a:off x="92075" y="98425"/>
            <a:ext cx="8956675" cy="1793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582" y="0"/>
              </a:cxn>
              <a:cxn ang="0">
                <a:pos x="5639" y="45"/>
              </a:cxn>
              <a:cxn ang="0">
                <a:pos x="5636" y="113"/>
              </a:cxn>
              <a:cxn ang="0">
                <a:pos x="0" y="113"/>
              </a:cxn>
              <a:cxn ang="0">
                <a:pos x="0" y="0"/>
              </a:cxn>
            </a:cxnLst>
            <a:rect l="0" t="0" r="r" b="b"/>
            <a:pathLst>
              <a:path w="5639" h="113">
                <a:moveTo>
                  <a:pt x="0" y="0"/>
                </a:moveTo>
                <a:lnTo>
                  <a:pt x="5582" y="0"/>
                </a:lnTo>
                <a:cubicBezTo>
                  <a:pt x="5630" y="3"/>
                  <a:pt x="5639" y="45"/>
                  <a:pt x="5639" y="45"/>
                </a:cubicBezTo>
                <a:lnTo>
                  <a:pt x="5636" y="113"/>
                </a:lnTo>
                <a:lnTo>
                  <a:pt x="0" y="113"/>
                </a:lnTo>
                <a:lnTo>
                  <a:pt x="0" y="0"/>
                </a:lnTo>
                <a:close/>
              </a:path>
            </a:pathLst>
          </a:custGeom>
          <a:pattFill prst="dkUpDiag">
            <a:fgClr>
              <a:schemeClr val="accent1"/>
            </a:fgClr>
            <a:bgClr>
              <a:schemeClr val="bg1"/>
            </a:bgClr>
          </a:patt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52" name="Freeform 28"/>
          <p:cNvSpPr>
            <a:spLocks/>
          </p:cNvSpPr>
          <p:nvPr/>
        </p:nvSpPr>
        <p:spPr bwMode="gray">
          <a:xfrm>
            <a:off x="92075" y="307975"/>
            <a:ext cx="8955088" cy="938213"/>
          </a:xfrm>
          <a:custGeom>
            <a:avLst/>
            <a:gdLst/>
            <a:ahLst/>
            <a:cxnLst>
              <a:cxn ang="0">
                <a:pos x="5446" y="0"/>
              </a:cxn>
              <a:cxn ang="0">
                <a:pos x="0" y="0"/>
              </a:cxn>
              <a:cxn ang="0">
                <a:pos x="2" y="470"/>
              </a:cxn>
              <a:cxn ang="0">
                <a:pos x="4078" y="474"/>
              </a:cxn>
              <a:cxn ang="0">
                <a:pos x="4178" y="527"/>
              </a:cxn>
              <a:cxn ang="0">
                <a:pos x="5446" y="531"/>
              </a:cxn>
              <a:cxn ang="0">
                <a:pos x="5446" y="0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53" name="Freeform 29"/>
          <p:cNvSpPr>
            <a:spLocks/>
          </p:cNvSpPr>
          <p:nvPr/>
        </p:nvSpPr>
        <p:spPr bwMode="gray">
          <a:xfrm>
            <a:off x="92075" y="306388"/>
            <a:ext cx="8955088" cy="836612"/>
          </a:xfrm>
          <a:custGeom>
            <a:avLst/>
            <a:gdLst/>
            <a:ahLst/>
            <a:cxnLst>
              <a:cxn ang="0">
                <a:pos x="5446" y="0"/>
              </a:cxn>
              <a:cxn ang="0">
                <a:pos x="0" y="0"/>
              </a:cxn>
              <a:cxn ang="0">
                <a:pos x="2" y="470"/>
              </a:cxn>
              <a:cxn ang="0">
                <a:pos x="4078" y="474"/>
              </a:cxn>
              <a:cxn ang="0">
                <a:pos x="4178" y="527"/>
              </a:cxn>
              <a:cxn ang="0">
                <a:pos x="5446" y="531"/>
              </a:cxn>
              <a:cxn ang="0">
                <a:pos x="5446" y="0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66667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 flipV="1">
            <a:off x="95250" y="6723063"/>
            <a:ext cx="8977313" cy="555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59" name="Freeform 35"/>
          <p:cNvSpPr>
            <a:spLocks/>
          </p:cNvSpPr>
          <p:nvPr/>
        </p:nvSpPr>
        <p:spPr bwMode="gray">
          <a:xfrm>
            <a:off x="6896100" y="1047750"/>
            <a:ext cx="2155825" cy="52388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1358" y="0"/>
              </a:cxn>
              <a:cxn ang="0">
                <a:pos x="1356" y="32"/>
              </a:cxn>
              <a:cxn ang="0">
                <a:pos x="60" y="33"/>
              </a:cxn>
              <a:cxn ang="0">
                <a:pos x="0" y="2"/>
              </a:cxn>
            </a:cxnLst>
            <a:rect l="0" t="0" r="r" b="b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38125"/>
            <a:ext cx="64770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</a:p>
        </p:txBody>
      </p:sp>
      <p:sp>
        <p:nvSpPr>
          <p:cNvPr id="1035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438275"/>
            <a:ext cx="82296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048000" y="6311900"/>
            <a:ext cx="171291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4830763" y="6323013"/>
            <a:ext cx="23114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116763" y="6323013"/>
            <a:ext cx="161607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151811A-334F-4C4D-B89F-AD0CAAA3FDBF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  <p:sp>
        <p:nvSpPr>
          <p:cNvPr id="1061" name="Text Box 37"/>
          <p:cNvSpPr txBox="1">
            <a:spLocks noChangeArrowheads="1"/>
          </p:cNvSpPr>
          <p:nvPr/>
        </p:nvSpPr>
        <p:spPr bwMode="gray">
          <a:xfrm>
            <a:off x="144463" y="6454775"/>
            <a:ext cx="14954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i="1">
                <a:solidFill>
                  <a:srgbClr val="FFFFFF"/>
                </a:solidFill>
                <a:latin typeface="Times New Roman" pitchFamily="18" charset="0"/>
              </a:rPr>
              <a:t>www.themegallery.com</a:t>
            </a:r>
          </a:p>
        </p:txBody>
      </p:sp>
      <p:sp>
        <p:nvSpPr>
          <p:cNvPr id="1054" name="Rectangle 30" descr="7"/>
          <p:cNvSpPr>
            <a:spLocks noChangeArrowheads="1"/>
          </p:cNvSpPr>
          <p:nvPr/>
        </p:nvSpPr>
        <p:spPr bwMode="gray">
          <a:xfrm>
            <a:off x="8245475" y="415925"/>
            <a:ext cx="534988" cy="546100"/>
          </a:xfrm>
          <a:prstGeom prst="rect">
            <a:avLst/>
          </a:prstGeom>
          <a:blipFill dpi="0" rotWithShape="1">
            <a:blip r:embed="rId17" cstate="print"/>
            <a:srcRect/>
            <a:stretch>
              <a:fillRect/>
            </a:stretch>
          </a:blip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55" name="Rectangle 31" descr="4"/>
          <p:cNvSpPr>
            <a:spLocks noChangeArrowheads="1"/>
          </p:cNvSpPr>
          <p:nvPr/>
        </p:nvSpPr>
        <p:spPr bwMode="gray">
          <a:xfrm>
            <a:off x="7620000" y="415925"/>
            <a:ext cx="534988" cy="546100"/>
          </a:xfrm>
          <a:prstGeom prst="rect">
            <a:avLst/>
          </a:prstGeom>
          <a:blipFill dpi="0" rotWithShape="1">
            <a:blip r:embed="rId18" cstate="print"/>
            <a:srcRect/>
            <a:stretch>
              <a:fillRect/>
            </a:stretch>
          </a:blip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60" name="Rectangle 36"/>
          <p:cNvSpPr>
            <a:spLocks noChangeArrowheads="1"/>
          </p:cNvSpPr>
          <p:nvPr/>
        </p:nvSpPr>
        <p:spPr bwMode="gray">
          <a:xfrm>
            <a:off x="7000875" y="415925"/>
            <a:ext cx="534988" cy="5461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7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54" grpId="0" animBg="1"/>
      <p:bldP spid="1055" grpId="0" animBg="1"/>
      <p:bldP spid="1060" grpId="0" animBg="1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76;&#1084;&#1080;&#1085;&#1080;&#1089;&#1090;&#1088;&#1072;&#1090;&#1086;&#1088;\Desktop\&#1050;&#1086;&#1085;&#1082;&#1091;&#1088;&#1089;%20&#1082;&#1086;&#1085;&#1089;&#1087;&#1077;&#1082;&#1090;%20&#1091;&#1088;&#1086;&#1082;&#1091;%20&#1087;&#1088;&#1080;&#1088;&#1086;&#1076;&#1085;&#1080;&#1095;&#1080;&#1093;%20&#1076;&#1080;&#1089;&#1094;&#1080;&#1087;&#1083;&#1110;&#1085;\spokoynaya_muzyka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yandex.ua/images/search?text=%C2%AB7%20%D0%BF%D1%80%D0%B8%D1%80%D0%BE%D0%B4%D0%BD%D0%B8%D1%85%20%D1%87%D1%83%D0%B4%D0%B5%D1%81%20%D0%A3%D0%BA%D1%80%D0%B0%D1%97%D0%BD%D0%B8%C2%BB;&amp;img_url=http://nvk3.at.ua/News5/1309798556.jpg&amp;pos=0&amp;rpt=simag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onders-ua.blogspot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250825" y="908050"/>
            <a:ext cx="1368425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42875" y="908050"/>
            <a:ext cx="87503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>
                <a:solidFill>
                  <a:srgbClr val="FFFFFF"/>
                </a:solidFill>
              </a:rPr>
              <a:t>Дослідження з географії для учнів 8 класу</a:t>
            </a:r>
            <a:br>
              <a:rPr lang="en-US" sz="2800" b="1">
                <a:solidFill>
                  <a:srgbClr val="FFFFFF"/>
                </a:solidFill>
              </a:rPr>
            </a:br>
            <a:endParaRPr lang="ru-RU" sz="2800" b="1">
              <a:solidFill>
                <a:srgbClr val="FFFF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357430"/>
            <a:ext cx="892971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i="1" dirty="0" err="1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Ознайомлення</a:t>
            </a:r>
            <a:r>
              <a:rPr lang="ru-RU" sz="3600" b="1" i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3600" b="1" i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об’єктами</a:t>
            </a:r>
            <a:r>
              <a:rPr lang="ru-RU" sz="3600" b="1" i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природи</a:t>
            </a:r>
            <a:endParaRPr lang="ru-RU" sz="3600" b="1" i="1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600" b="1" i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600" b="1" i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 та </a:t>
            </a:r>
            <a:r>
              <a:rPr lang="ru-RU" sz="3600" b="1" i="1" dirty="0" err="1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своєї</a:t>
            </a:r>
            <a:r>
              <a:rPr lang="ru-RU" sz="3600" b="1" i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місцевості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57752" y="4500570"/>
            <a:ext cx="42862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u="sng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Автор:</a:t>
            </a:r>
            <a:r>
              <a:rPr lang="uk-UA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учитель географії</a:t>
            </a:r>
          </a:p>
          <a:p>
            <a:r>
              <a:rPr lang="uk-UA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вищої категорії </a:t>
            </a:r>
            <a:r>
              <a:rPr lang="uk-UA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“старший</a:t>
            </a:r>
            <a:r>
              <a:rPr lang="uk-UA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учитель”</a:t>
            </a:r>
            <a:endParaRPr lang="uk-UA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Мелітопольської ЗОШ І-ІІІ ступенів № 4 ММР ЗО</a:t>
            </a:r>
          </a:p>
          <a:p>
            <a:r>
              <a:rPr lang="uk-UA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Руденко Юлія Василівна</a:t>
            </a:r>
            <a:endParaRPr lang="ru-RU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8" name="AutoShape 48"/>
          <p:cNvSpPr>
            <a:spLocks noChangeArrowheads="1"/>
          </p:cNvSpPr>
          <p:nvPr/>
        </p:nvSpPr>
        <p:spPr bwMode="ltGray">
          <a:xfrm>
            <a:off x="468313" y="2565400"/>
            <a:ext cx="2400300" cy="2895600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2700000" scaled="1"/>
          </a:gradFill>
          <a:ln w="12700" algn="ctr">
            <a:noFill/>
            <a:prstDash val="dash"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6477000" cy="868363"/>
          </a:xfrm>
        </p:spPr>
        <p:txBody>
          <a:bodyPr/>
          <a:lstStyle/>
          <a:p>
            <a:pPr eaLnBrk="1" hangingPunct="1"/>
            <a:r>
              <a:rPr lang="uk-UA"/>
              <a:t>Експерти:</a:t>
            </a:r>
            <a:endParaRPr lang="en-US"/>
          </a:p>
        </p:txBody>
      </p:sp>
      <p:sp>
        <p:nvSpPr>
          <p:cNvPr id="12292" name="Rectangle 18"/>
          <p:cNvSpPr>
            <a:spLocks noChangeArrowheads="1"/>
          </p:cNvSpPr>
          <p:nvPr/>
        </p:nvSpPr>
        <p:spPr bwMode="auto">
          <a:xfrm>
            <a:off x="179388" y="6524625"/>
            <a:ext cx="1512887" cy="1444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7" name="Text Box 28"/>
          <p:cNvSpPr txBox="1">
            <a:spLocks noChangeArrowheads="1"/>
          </p:cNvSpPr>
          <p:nvPr/>
        </p:nvSpPr>
        <p:spPr bwMode="auto">
          <a:xfrm>
            <a:off x="704850" y="1341438"/>
            <a:ext cx="4587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anchor="ctr"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3318" name="AutoShape 30"/>
          <p:cNvSpPr>
            <a:spLocks noChangeArrowheads="1"/>
          </p:cNvSpPr>
          <p:nvPr/>
        </p:nvSpPr>
        <p:spPr bwMode="gray">
          <a:xfrm>
            <a:off x="2987675" y="2205038"/>
            <a:ext cx="5870605" cy="4367234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uk-UA">
              <a:solidFill>
                <a:srgbClr val="000000"/>
              </a:solidFill>
            </a:endParaRPr>
          </a:p>
          <a:p>
            <a:pPr algn="ctr"/>
            <a:endParaRPr lang="uk-UA">
              <a:solidFill>
                <a:srgbClr val="000000"/>
              </a:solidFill>
            </a:endParaRPr>
          </a:p>
          <a:p>
            <a:pPr algn="ctr"/>
            <a:endParaRPr lang="ru-RU"/>
          </a:p>
        </p:txBody>
      </p:sp>
      <p:sp>
        <p:nvSpPr>
          <p:cNvPr id="13319" name="Text Box 31"/>
          <p:cNvSpPr txBox="1">
            <a:spLocks noChangeArrowheads="1"/>
          </p:cNvSpPr>
          <p:nvPr/>
        </p:nvSpPr>
        <p:spPr bwMode="auto">
          <a:xfrm>
            <a:off x="3059113" y="2276475"/>
            <a:ext cx="56896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 u="sng" dirty="0">
                <a:solidFill>
                  <a:srgbClr val="000000"/>
                </a:solidFill>
              </a:rPr>
              <a:t>Завдання:</a:t>
            </a:r>
            <a:endParaRPr lang="uk-UA" sz="2000" u="sng" dirty="0">
              <a:solidFill>
                <a:srgbClr val="000000"/>
              </a:solidFill>
            </a:endParaRPr>
          </a:p>
          <a:p>
            <a:r>
              <a:rPr lang="uk-UA" sz="2000" dirty="0">
                <a:solidFill>
                  <a:srgbClr val="000000"/>
                </a:solidFill>
              </a:rPr>
              <a:t>* знайдіть перелік поданих об'єктів у мережі Інтернет на тематичних сайтах;</a:t>
            </a:r>
          </a:p>
          <a:p>
            <a:r>
              <a:rPr lang="uk-UA" sz="2000" dirty="0">
                <a:solidFill>
                  <a:srgbClr val="000000"/>
                </a:solidFill>
              </a:rPr>
              <a:t>* познайомтеся з особливостями видатних природних об’єктів України, що потрапили до цього списку, чому, на вашу думку, вони опинилися у цьому переліку; </a:t>
            </a:r>
          </a:p>
          <a:p>
            <a:r>
              <a:rPr lang="uk-UA" sz="2000" dirty="0">
                <a:solidFill>
                  <a:srgbClr val="000000"/>
                </a:solidFill>
              </a:rPr>
              <a:t>* доберіть до кожного природного об'єкта по 2 якісні фотографії;</a:t>
            </a:r>
          </a:p>
          <a:p>
            <a:r>
              <a:rPr lang="uk-UA" sz="2000" dirty="0">
                <a:solidFill>
                  <a:srgbClr val="000000"/>
                </a:solidFill>
              </a:rPr>
              <a:t>* створіть на робочому столі папку з </a:t>
            </a:r>
            <a:r>
              <a:rPr lang="uk-UA" sz="2000" dirty="0" err="1">
                <a:solidFill>
                  <a:srgbClr val="000000"/>
                </a:solidFill>
              </a:rPr>
              <a:t>фото-текою</a:t>
            </a:r>
            <a:r>
              <a:rPr lang="uk-UA" sz="2000" dirty="0">
                <a:solidFill>
                  <a:srgbClr val="000000"/>
                </a:solidFill>
              </a:rPr>
              <a:t>  поданих об’єктів (по 2 якісних фото);</a:t>
            </a:r>
          </a:p>
          <a:p>
            <a:r>
              <a:rPr lang="uk-UA" sz="2000" dirty="0">
                <a:solidFill>
                  <a:srgbClr val="000000"/>
                </a:solidFill>
              </a:rPr>
              <a:t>* з </a:t>
            </a:r>
            <a:r>
              <a:rPr lang="uk-UA" sz="2000" dirty="0" err="1">
                <a:solidFill>
                  <a:srgbClr val="000000"/>
                </a:solidFill>
              </a:rPr>
              <a:t>пібраних</a:t>
            </a:r>
            <a:r>
              <a:rPr lang="uk-UA" sz="2000" dirty="0">
                <a:solidFill>
                  <a:srgbClr val="000000"/>
                </a:solidFill>
              </a:rPr>
              <a:t> фотографій створіть </a:t>
            </a:r>
            <a:r>
              <a:rPr lang="uk-UA" sz="2000" dirty="0" err="1">
                <a:solidFill>
                  <a:srgbClr val="000000"/>
                </a:solidFill>
              </a:rPr>
              <a:t>відеопрезентацію</a:t>
            </a:r>
            <a:r>
              <a:rPr lang="uk-UA" sz="2000" dirty="0">
                <a:solidFill>
                  <a:srgbClr val="000000"/>
                </a:solidFill>
              </a:rPr>
              <a:t>;</a:t>
            </a:r>
          </a:p>
          <a:p>
            <a:r>
              <a:rPr lang="uk-UA" sz="2000" dirty="0">
                <a:solidFill>
                  <a:srgbClr val="000000"/>
                </a:solidFill>
              </a:rPr>
              <a:t>* будьте готові презентувати свою роботу.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30752" name="Text Box 32"/>
          <p:cNvSpPr txBox="1">
            <a:spLocks noChangeArrowheads="1"/>
          </p:cNvSpPr>
          <p:nvPr/>
        </p:nvSpPr>
        <p:spPr bwMode="auto">
          <a:xfrm>
            <a:off x="468313" y="3284538"/>
            <a:ext cx="2160587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uk-UA" b="1" i="1" u="sng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Форма звіту</a:t>
            </a:r>
            <a:r>
              <a:rPr lang="uk-UA" b="1" u="sng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algn="ctr">
              <a:spcBef>
                <a:spcPct val="50000"/>
              </a:spcBef>
              <a:defRPr/>
            </a:pPr>
            <a:r>
              <a:rPr lang="uk-UA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b="1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відео у програмі «</a:t>
            </a:r>
            <a:r>
              <a:rPr lang="ru-RU" b="1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Windows</a:t>
            </a:r>
            <a:r>
              <a:rPr lang="uk-UA" b="1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b="1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Movie</a:t>
            </a:r>
            <a:r>
              <a:rPr lang="uk-UA" b="1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b="1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Maker</a:t>
            </a:r>
            <a:r>
              <a:rPr lang="uk-UA" b="1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»</a:t>
            </a:r>
            <a:r>
              <a:rPr lang="ru-RU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30757" name="Rectangle 37"/>
          <p:cNvSpPr>
            <a:spLocks noChangeArrowheads="1"/>
          </p:cNvSpPr>
          <p:nvPr/>
        </p:nvSpPr>
        <p:spPr bwMode="ltGray">
          <a:xfrm>
            <a:off x="179388" y="1341438"/>
            <a:ext cx="8751887" cy="61912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201613" y="1304925"/>
            <a:ext cx="2054225" cy="619125"/>
            <a:chOff x="404" y="1980"/>
            <a:chExt cx="1294" cy="298"/>
          </a:xfrm>
        </p:grpSpPr>
        <p:sp>
          <p:nvSpPr>
            <p:cNvPr id="30759" name="Rectangle 39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solidFill>
              <a:schemeClr val="folHlink"/>
            </a:solidFill>
            <a:ln w="9525" algn="ctr">
              <a:noFill/>
              <a:miter lim="800000"/>
              <a:headEnd/>
              <a:tailEnd/>
            </a:ln>
            <a:effectLst>
              <a:outerShdw dist="635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760" name="AutoShape 40"/>
            <p:cNvSpPr>
              <a:spLocks noChangeArrowheads="1"/>
            </p:cNvSpPr>
            <p:nvPr/>
          </p:nvSpPr>
          <p:spPr bwMode="invGray">
            <a:xfrm rot="5400000">
              <a:off x="1568" y="2071"/>
              <a:ext cx="139" cy="120"/>
            </a:xfrm>
            <a:prstGeom prst="triangle">
              <a:avLst>
                <a:gd name="adj" fmla="val 50000"/>
              </a:avLst>
            </a:prstGeom>
            <a:solidFill>
              <a:schemeClr val="folHlink"/>
            </a:solidFill>
            <a:ln w="9525" algn="ctr">
              <a:noFill/>
              <a:miter lim="800000"/>
              <a:headEnd/>
              <a:tailEnd/>
            </a:ln>
            <a:effectLst>
              <a:outerShdw dist="635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3323" name="Text Box 41"/>
          <p:cNvSpPr txBox="1">
            <a:spLocks noChangeArrowheads="1"/>
          </p:cNvSpPr>
          <p:nvPr/>
        </p:nvSpPr>
        <p:spPr bwMode="black">
          <a:xfrm>
            <a:off x="2339975" y="1268413"/>
            <a:ext cx="66246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 b="1" i="1">
                <a:solidFill>
                  <a:schemeClr val="tx2"/>
                </a:solidFill>
              </a:rPr>
              <a:t>Які природні об’єкти стали переможцями у номінації «7 природних чудес України»?</a:t>
            </a:r>
            <a:endParaRPr lang="ru-RU" sz="2000" b="1" i="1">
              <a:solidFill>
                <a:schemeClr val="tx2"/>
              </a:solidFill>
            </a:endParaRPr>
          </a:p>
        </p:txBody>
      </p:sp>
      <p:sp>
        <p:nvSpPr>
          <p:cNvPr id="30762" name="Rectangle 42"/>
          <p:cNvSpPr>
            <a:spLocks noChangeArrowheads="1"/>
          </p:cNvSpPr>
          <p:nvPr/>
        </p:nvSpPr>
        <p:spPr bwMode="gray">
          <a:xfrm>
            <a:off x="250825" y="1268413"/>
            <a:ext cx="1836738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330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uk-UA" b="1" i="1">
                <a:solidFill>
                  <a:srgbClr val="750C01"/>
                </a:solidFill>
              </a:rPr>
              <a:t>Тематичне питання:</a:t>
            </a:r>
            <a:r>
              <a:rPr lang="uk-UA"/>
              <a:t> 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07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0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0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307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30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30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07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8" grpId="0" animBg="1"/>
      <p:bldP spid="13317" grpId="0"/>
      <p:bldP spid="13318" grpId="0" animBg="1"/>
      <p:bldP spid="13319" grpId="0"/>
      <p:bldP spid="30752" grpId="0"/>
      <p:bldP spid="30757" grpId="0" animBg="1"/>
      <p:bldP spid="13323" grpId="0"/>
      <p:bldP spid="307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2"/>
          <p:cNvSpPr>
            <a:spLocks noChangeArrowheads="1"/>
          </p:cNvSpPr>
          <p:nvPr/>
        </p:nvSpPr>
        <p:spPr bwMode="ltGray">
          <a:xfrm>
            <a:off x="468313" y="2565400"/>
            <a:ext cx="2400300" cy="2895600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2700000" scaled="1"/>
          </a:gradFill>
          <a:ln w="12700" algn="ctr">
            <a:noFill/>
            <a:prstDash val="dash"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6477000" cy="868363"/>
          </a:xfrm>
        </p:spPr>
        <p:txBody>
          <a:bodyPr/>
          <a:lstStyle/>
          <a:p>
            <a:pPr eaLnBrk="1" hangingPunct="1"/>
            <a:r>
              <a:rPr lang="uk-UA"/>
              <a:t>Картографи:</a:t>
            </a:r>
            <a:endParaRPr lang="en-US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79388" y="6524625"/>
            <a:ext cx="1512887" cy="1444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704850" y="1341438"/>
            <a:ext cx="4587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anchor="ctr"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gray">
          <a:xfrm>
            <a:off x="2987674" y="2708274"/>
            <a:ext cx="5942043" cy="2863865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uk-UA">
              <a:solidFill>
                <a:srgbClr val="000000"/>
              </a:solidFill>
            </a:endParaRPr>
          </a:p>
          <a:p>
            <a:pPr algn="ctr"/>
            <a:endParaRPr lang="uk-UA">
              <a:solidFill>
                <a:srgbClr val="000000"/>
              </a:solidFill>
            </a:endParaRPr>
          </a:p>
          <a:p>
            <a:pPr algn="ctr"/>
            <a:endParaRPr lang="ru-RU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3059113" y="2781300"/>
            <a:ext cx="568960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 u="sng" dirty="0">
                <a:solidFill>
                  <a:srgbClr val="000000"/>
                </a:solidFill>
              </a:rPr>
              <a:t>Завдання:</a:t>
            </a:r>
          </a:p>
          <a:p>
            <a:endParaRPr lang="uk-UA" sz="1200" u="sng" dirty="0">
              <a:solidFill>
                <a:srgbClr val="000000"/>
              </a:solidFill>
            </a:endParaRPr>
          </a:p>
          <a:p>
            <a:r>
              <a:rPr lang="uk-UA" sz="2000" dirty="0">
                <a:solidFill>
                  <a:srgbClr val="000000"/>
                </a:solidFill>
              </a:rPr>
              <a:t>* встановити географічне положення природних об’єктів, що потрапили до списку «7 природних чудес України», в якій частині України розташована їх переважна більшість;</a:t>
            </a:r>
          </a:p>
          <a:p>
            <a:r>
              <a:rPr lang="uk-UA" sz="2000" dirty="0">
                <a:solidFill>
                  <a:srgbClr val="000000"/>
                </a:solidFill>
              </a:rPr>
              <a:t>* подані об’єкти розташувати на інтерактивній географічній карті за допомогою міток;</a:t>
            </a:r>
          </a:p>
          <a:p>
            <a:r>
              <a:rPr lang="uk-UA" sz="2000" dirty="0">
                <a:solidFill>
                  <a:srgbClr val="000000"/>
                </a:solidFill>
              </a:rPr>
              <a:t>* будьте готові презентувати свою роботу.</a:t>
            </a:r>
            <a:r>
              <a:rPr lang="uk-UA" sz="2000" b="1" i="1" dirty="0">
                <a:solidFill>
                  <a:srgbClr val="000000"/>
                </a:solidFill>
              </a:rPr>
              <a:t> 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468313" y="2997200"/>
            <a:ext cx="2160587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uk-UA" b="1" i="1" u="sng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Форма звіту</a:t>
            </a:r>
            <a:r>
              <a:rPr lang="uk-UA" b="1" u="sng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algn="ctr">
              <a:spcBef>
                <a:spcPct val="50000"/>
              </a:spcBef>
              <a:defRPr/>
            </a:pPr>
            <a:r>
              <a:rPr lang="uk-UA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b="1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інтерактивна карта </a:t>
            </a:r>
            <a:r>
              <a:rPr lang="ru-RU" b="1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Google</a:t>
            </a:r>
            <a:r>
              <a:rPr lang="uk-UA" b="1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b="1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Maps</a:t>
            </a:r>
            <a:r>
              <a:rPr lang="uk-UA" b="1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з мітками на місці вказаних об’єктів.</a:t>
            </a:r>
            <a:endParaRPr lang="ru-RU" b="1">
              <a:solidFill>
                <a:srgbClr val="EAEAEA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ltGray">
          <a:xfrm>
            <a:off x="179388" y="1341438"/>
            <a:ext cx="8751887" cy="619125"/>
          </a:xfrm>
          <a:prstGeom prst="rect">
            <a:avLst/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01613" y="1304925"/>
            <a:ext cx="2054225" cy="619125"/>
            <a:chOff x="404" y="1980"/>
            <a:chExt cx="1294" cy="298"/>
          </a:xfrm>
        </p:grpSpPr>
        <p:sp>
          <p:nvSpPr>
            <p:cNvPr id="53259" name="Rectangle 11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solidFill>
              <a:srgbClr val="FF6600"/>
            </a:solidFill>
            <a:ln w="9525" algn="ctr">
              <a:noFill/>
              <a:miter lim="800000"/>
              <a:headEnd/>
              <a:tailEnd/>
            </a:ln>
            <a:effectLst>
              <a:outerShdw dist="635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260" name="AutoShape 12"/>
            <p:cNvSpPr>
              <a:spLocks noChangeArrowheads="1"/>
            </p:cNvSpPr>
            <p:nvPr/>
          </p:nvSpPr>
          <p:spPr bwMode="invGray">
            <a:xfrm rot="5400000">
              <a:off x="1568" y="2071"/>
              <a:ext cx="139" cy="120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 algn="ctr">
              <a:noFill/>
              <a:miter lim="800000"/>
              <a:headEnd/>
              <a:tailEnd/>
            </a:ln>
            <a:effectLst>
              <a:outerShdw dist="635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4347" name="Text Box 13"/>
          <p:cNvSpPr txBox="1">
            <a:spLocks noChangeArrowheads="1"/>
          </p:cNvSpPr>
          <p:nvPr/>
        </p:nvSpPr>
        <p:spPr bwMode="black">
          <a:xfrm>
            <a:off x="2339975" y="1268413"/>
            <a:ext cx="66246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 b="1" i="1">
                <a:solidFill>
                  <a:schemeClr val="tx2"/>
                </a:solidFill>
              </a:rPr>
              <a:t>В яких регіонах знаходяться славнозвісні           «7 природних чудес України»?</a:t>
            </a:r>
            <a:endParaRPr lang="ru-RU" sz="2000" b="1" i="1">
              <a:solidFill>
                <a:schemeClr val="tx2"/>
              </a:solidFill>
            </a:endParaRPr>
          </a:p>
        </p:txBody>
      </p:sp>
      <p:sp>
        <p:nvSpPr>
          <p:cNvPr id="53262" name="Rectangle 14"/>
          <p:cNvSpPr>
            <a:spLocks noChangeArrowheads="1"/>
          </p:cNvSpPr>
          <p:nvPr/>
        </p:nvSpPr>
        <p:spPr bwMode="gray">
          <a:xfrm>
            <a:off x="250825" y="1268413"/>
            <a:ext cx="1836738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330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uk-UA" b="1" i="1">
                <a:solidFill>
                  <a:srgbClr val="750C01"/>
                </a:solidFill>
              </a:rPr>
              <a:t>Тематичне питання:</a:t>
            </a:r>
            <a:r>
              <a:rPr lang="uk-UA"/>
              <a:t> 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nimBg="1"/>
      <p:bldP spid="14341" grpId="0"/>
      <p:bldP spid="14342" grpId="0" animBg="1"/>
      <p:bldP spid="14343" grpId="0"/>
      <p:bldP spid="53256" grpId="0"/>
      <p:bldP spid="53257" grpId="0" animBg="1"/>
      <p:bldP spid="14347" grpId="0"/>
      <p:bldP spid="532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2"/>
          <p:cNvSpPr>
            <a:spLocks noChangeArrowheads="1"/>
          </p:cNvSpPr>
          <p:nvPr/>
        </p:nvSpPr>
        <p:spPr bwMode="ltGray">
          <a:xfrm>
            <a:off x="468313" y="2781300"/>
            <a:ext cx="2400300" cy="2895600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2700000" scaled="1"/>
          </a:gradFill>
          <a:ln w="12700" algn="ctr">
            <a:noFill/>
            <a:prstDash val="dash"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6477000" cy="868363"/>
          </a:xfrm>
        </p:spPr>
        <p:txBody>
          <a:bodyPr/>
          <a:lstStyle/>
          <a:p>
            <a:pPr eaLnBrk="1" hangingPunct="1"/>
            <a:r>
              <a:rPr lang="uk-UA"/>
              <a:t>Дослідники:</a:t>
            </a:r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79388" y="6524625"/>
            <a:ext cx="1512887" cy="1444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704850" y="1341438"/>
            <a:ext cx="4587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anchor="ctr"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gray">
          <a:xfrm>
            <a:off x="2987674" y="2492375"/>
            <a:ext cx="5942043" cy="3651269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uk-UA">
              <a:solidFill>
                <a:srgbClr val="000000"/>
              </a:solidFill>
            </a:endParaRPr>
          </a:p>
          <a:p>
            <a:pPr algn="ctr"/>
            <a:endParaRPr lang="uk-UA">
              <a:solidFill>
                <a:srgbClr val="000000"/>
              </a:solidFill>
            </a:endParaRPr>
          </a:p>
          <a:p>
            <a:pPr algn="ctr"/>
            <a:endParaRPr lang="ru-RU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059113" y="2636838"/>
            <a:ext cx="56896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 u="sng" dirty="0">
                <a:solidFill>
                  <a:srgbClr val="000000"/>
                </a:solidFill>
              </a:rPr>
              <a:t>Завдання:</a:t>
            </a:r>
          </a:p>
          <a:p>
            <a:r>
              <a:rPr lang="uk-UA" sz="2000" dirty="0">
                <a:solidFill>
                  <a:srgbClr val="000000"/>
                </a:solidFill>
              </a:rPr>
              <a:t>* визначитися зі списком географічних природних об’єктів, що є рекордсменами України;</a:t>
            </a:r>
          </a:p>
          <a:p>
            <a:r>
              <a:rPr lang="uk-UA" sz="2000" dirty="0">
                <a:solidFill>
                  <a:srgbClr val="000000"/>
                </a:solidFill>
              </a:rPr>
              <a:t>* спів ставити списки природних рекордів та «7 природних чудес України»; </a:t>
            </a:r>
          </a:p>
          <a:p>
            <a:r>
              <a:rPr lang="uk-UA" sz="2000" dirty="0">
                <a:solidFill>
                  <a:srgbClr val="000000"/>
                </a:solidFill>
              </a:rPr>
              <a:t>* виявити географічні об’єкти, що зустрічаються в обох списках;</a:t>
            </a:r>
          </a:p>
          <a:p>
            <a:r>
              <a:rPr lang="uk-UA" sz="2000" dirty="0">
                <a:solidFill>
                  <a:srgbClr val="000000"/>
                </a:solidFill>
              </a:rPr>
              <a:t>* створити інтерактивний кросворд із назвами природних рекордів;</a:t>
            </a:r>
          </a:p>
          <a:p>
            <a:r>
              <a:rPr lang="uk-UA" sz="2000" dirty="0">
                <a:solidFill>
                  <a:srgbClr val="000000"/>
                </a:solidFill>
              </a:rPr>
              <a:t>* будьте готові презентувати свою роботу.</a:t>
            </a:r>
            <a:r>
              <a:rPr lang="uk-UA" sz="2000" b="1" i="1" dirty="0">
                <a:solidFill>
                  <a:srgbClr val="000000"/>
                </a:solidFill>
              </a:rPr>
              <a:t> 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468313" y="2997200"/>
            <a:ext cx="2160587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uk-UA" b="1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Форма звіту</a:t>
            </a:r>
            <a:r>
              <a:rPr lang="uk-UA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algn="ctr">
              <a:spcBef>
                <a:spcPct val="50000"/>
              </a:spcBef>
              <a:defRPr/>
            </a:pPr>
            <a:r>
              <a:rPr lang="uk-UA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b="1" dirty="0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інтерактивний кросворд, створений за допомогою </a:t>
            </a:r>
            <a:r>
              <a:rPr lang="uk-UA" b="1" dirty="0" err="1">
                <a:solidFill>
                  <a:srgbClr val="EAEAE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веб-сервісів</a:t>
            </a:r>
            <a:endParaRPr lang="ru-RU" b="1" dirty="0">
              <a:solidFill>
                <a:srgbClr val="EAEAEA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ltGray">
          <a:xfrm>
            <a:off x="179388" y="1341438"/>
            <a:ext cx="8751887" cy="619125"/>
          </a:xfrm>
          <a:prstGeom prst="rect">
            <a:avLst/>
          </a:prstGeom>
          <a:solidFill>
            <a:srgbClr val="CCFFFF"/>
          </a:solidFill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01613" y="1304925"/>
            <a:ext cx="2054225" cy="619125"/>
            <a:chOff x="404" y="1980"/>
            <a:chExt cx="1294" cy="298"/>
          </a:xfrm>
        </p:grpSpPr>
        <p:sp>
          <p:nvSpPr>
            <p:cNvPr id="54283" name="Rectangle 11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solidFill>
              <a:srgbClr val="00FFFF"/>
            </a:solidFill>
            <a:ln w="9525" algn="ctr">
              <a:noFill/>
              <a:miter lim="800000"/>
              <a:headEnd/>
              <a:tailEnd/>
            </a:ln>
            <a:effectLst>
              <a:outerShdw dist="635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284" name="AutoShape 12"/>
            <p:cNvSpPr>
              <a:spLocks noChangeArrowheads="1"/>
            </p:cNvSpPr>
            <p:nvPr/>
          </p:nvSpPr>
          <p:spPr bwMode="invGray">
            <a:xfrm rot="5400000">
              <a:off x="1568" y="2071"/>
              <a:ext cx="139" cy="120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9525" algn="ctr">
              <a:noFill/>
              <a:miter lim="800000"/>
              <a:headEnd/>
              <a:tailEnd/>
            </a:ln>
            <a:effectLst>
              <a:outerShdw dist="635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5371" name="Text Box 13"/>
          <p:cNvSpPr txBox="1">
            <a:spLocks noChangeArrowheads="1"/>
          </p:cNvSpPr>
          <p:nvPr/>
        </p:nvSpPr>
        <p:spPr bwMode="black">
          <a:xfrm>
            <a:off x="2339975" y="1268413"/>
            <a:ext cx="66246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 b="1" i="1">
                <a:solidFill>
                  <a:schemeClr val="tx2"/>
                </a:solidFill>
              </a:rPr>
              <a:t>Чи є у переліку «7 природних чудес України» географічні рекордсмени природи України?</a:t>
            </a:r>
            <a:endParaRPr lang="ru-RU" sz="2000" b="1" i="1">
              <a:solidFill>
                <a:schemeClr val="tx2"/>
              </a:solidFill>
            </a:endParaRPr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gray">
          <a:xfrm>
            <a:off x="250825" y="1268413"/>
            <a:ext cx="1836738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330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uk-UA" b="1" i="1">
                <a:solidFill>
                  <a:srgbClr val="1F06D8"/>
                </a:solidFill>
              </a:rPr>
              <a:t>Тематичне питання:</a:t>
            </a:r>
            <a:r>
              <a:rPr lang="uk-UA">
                <a:solidFill>
                  <a:srgbClr val="1F06D8"/>
                </a:solidFill>
              </a:rPr>
              <a:t> </a:t>
            </a:r>
            <a:endParaRPr lang="en-US">
              <a:solidFill>
                <a:srgbClr val="1F06D8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nimBg="1"/>
      <p:bldP spid="15365" grpId="0"/>
      <p:bldP spid="15366" grpId="0" animBg="1"/>
      <p:bldP spid="15367" grpId="0"/>
      <p:bldP spid="54280" grpId="0"/>
      <p:bldP spid="54281" grpId="0" animBg="1"/>
      <p:bldP spid="15371" grpId="0"/>
      <p:bldP spid="5428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/>
          <p:cNvSpPr>
            <a:spLocks noChangeArrowheads="1"/>
          </p:cNvSpPr>
          <p:nvPr/>
        </p:nvSpPr>
        <p:spPr bwMode="ltGray">
          <a:xfrm>
            <a:off x="468313" y="2781300"/>
            <a:ext cx="2400300" cy="2895600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2700000" scaled="1"/>
          </a:gradFill>
          <a:ln w="12700" algn="ctr">
            <a:noFill/>
            <a:prstDash val="dash"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6477000" cy="868363"/>
          </a:xfrm>
        </p:spPr>
        <p:txBody>
          <a:bodyPr/>
          <a:lstStyle/>
          <a:p>
            <a:pPr eaLnBrk="1" hangingPunct="1"/>
            <a:r>
              <a:rPr lang="uk-UA"/>
              <a:t>Краєзнавці:</a:t>
            </a:r>
            <a:endParaRPr lang="en-US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79388" y="6524625"/>
            <a:ext cx="1512887" cy="1444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704850" y="1341438"/>
            <a:ext cx="4587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anchor="ctr"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gray">
          <a:xfrm>
            <a:off x="2987674" y="2420938"/>
            <a:ext cx="5942044" cy="4176712"/>
          </a:xfrm>
          <a:prstGeom prst="roundRect">
            <a:avLst>
              <a:gd name="adj" fmla="val 9144"/>
            </a:avLst>
          </a:prstGeom>
          <a:solidFill>
            <a:srgbClr val="F8F8F8"/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uk-UA">
              <a:solidFill>
                <a:srgbClr val="000000"/>
              </a:solidFill>
            </a:endParaRPr>
          </a:p>
          <a:p>
            <a:pPr algn="ctr"/>
            <a:endParaRPr lang="uk-UA">
              <a:solidFill>
                <a:srgbClr val="000000"/>
              </a:solidFill>
            </a:endParaRPr>
          </a:p>
          <a:p>
            <a:pPr algn="ctr"/>
            <a:endParaRPr lang="ru-RU"/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3000364" y="2492375"/>
            <a:ext cx="5929353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2000" b="1" u="sng" dirty="0">
                <a:solidFill>
                  <a:srgbClr val="000000"/>
                </a:solidFill>
              </a:rPr>
              <a:t>Завдання:</a:t>
            </a:r>
          </a:p>
          <a:p>
            <a:r>
              <a:rPr lang="uk-UA" sz="2000" dirty="0">
                <a:solidFill>
                  <a:srgbClr val="000000"/>
                </a:solidFill>
              </a:rPr>
              <a:t>* ознайомитися з географічними об’єктами «7 природних чудес України»;</a:t>
            </a:r>
          </a:p>
          <a:p>
            <a:r>
              <a:rPr lang="uk-UA" sz="2000" dirty="0">
                <a:solidFill>
                  <a:srgbClr val="000000"/>
                </a:solidFill>
              </a:rPr>
              <a:t>* проаналізувати фізичну карту Запорізької області та Інтернет ресурси; </a:t>
            </a:r>
          </a:p>
          <a:p>
            <a:r>
              <a:rPr lang="uk-UA" sz="2000" dirty="0">
                <a:solidFill>
                  <a:srgbClr val="000000"/>
                </a:solidFill>
              </a:rPr>
              <a:t>* виявити визначні природні об’єкти (</a:t>
            </a:r>
            <a:r>
              <a:rPr lang="ru-RU" sz="2000" dirty="0">
                <a:solidFill>
                  <a:srgbClr val="000000"/>
                </a:solidFill>
              </a:rPr>
              <a:t>3</a:t>
            </a:r>
            <a:r>
              <a:rPr lang="uk-UA" sz="2000" dirty="0">
                <a:solidFill>
                  <a:srgbClr val="000000"/>
                </a:solidFill>
              </a:rPr>
              <a:t>) Запорізької області, що могли б потрапити до списку «7 природних чудес України»;</a:t>
            </a:r>
          </a:p>
          <a:p>
            <a:r>
              <a:rPr lang="uk-UA" sz="2000" dirty="0">
                <a:solidFill>
                  <a:srgbClr val="000000"/>
                </a:solidFill>
              </a:rPr>
              <a:t>* створити на робочому столі </a:t>
            </a:r>
            <a:r>
              <a:rPr lang="uk-UA" sz="2000" dirty="0" err="1">
                <a:solidFill>
                  <a:srgbClr val="000000"/>
                </a:solidFill>
              </a:rPr>
              <a:t>фото-теку</a:t>
            </a:r>
            <a:r>
              <a:rPr lang="uk-UA" sz="2000" dirty="0">
                <a:solidFill>
                  <a:srgbClr val="000000"/>
                </a:solidFill>
              </a:rPr>
              <a:t> та підібрати невеличку інформацію до кожного обраного об’єкту;</a:t>
            </a:r>
          </a:p>
          <a:p>
            <a:r>
              <a:rPr lang="uk-UA" sz="2000" dirty="0">
                <a:solidFill>
                  <a:srgbClr val="000000"/>
                </a:solidFill>
              </a:rPr>
              <a:t>* створити публікацію та заповнити її;</a:t>
            </a:r>
          </a:p>
          <a:p>
            <a:r>
              <a:rPr lang="uk-UA" sz="2000" dirty="0">
                <a:solidFill>
                  <a:srgbClr val="000000"/>
                </a:solidFill>
              </a:rPr>
              <a:t>* будьте готові презентувати свою роботу.</a:t>
            </a:r>
            <a:r>
              <a:rPr lang="uk-UA" sz="2000" b="1" i="1" dirty="0">
                <a:solidFill>
                  <a:srgbClr val="000000"/>
                </a:solidFill>
              </a:rPr>
              <a:t> </a:t>
            </a:r>
            <a:endParaRPr lang="ru-RU" sz="2000" b="1" i="1" dirty="0">
              <a:solidFill>
                <a:srgbClr val="000000"/>
              </a:solidFill>
            </a:endParaRPr>
          </a:p>
          <a:p>
            <a:pPr>
              <a:buFont typeface="Arial" charset="0"/>
              <a:buChar char="•"/>
            </a:pP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395288" y="3500438"/>
            <a:ext cx="2160587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uk-UA" b="1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Форма звіту</a:t>
            </a:r>
            <a:r>
              <a:rPr lang="uk-UA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algn="ctr">
              <a:spcBef>
                <a:spcPct val="50000"/>
              </a:spcBef>
              <a:defRPr/>
            </a:pPr>
            <a:r>
              <a:rPr lang="uk-UA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b="1" dirty="0">
                <a:solidFill>
                  <a:srgbClr val="DDDD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інтерактивна публікація</a:t>
            </a:r>
            <a:endParaRPr lang="ru-RU" b="1" dirty="0">
              <a:solidFill>
                <a:srgbClr val="DDDDD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ltGray">
          <a:xfrm>
            <a:off x="179388" y="1341438"/>
            <a:ext cx="8751887" cy="935037"/>
          </a:xfrm>
          <a:prstGeom prst="rect">
            <a:avLst/>
          </a:prstGeom>
          <a:solidFill>
            <a:srgbClr val="FF6600"/>
          </a:solidFill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79388" y="1341438"/>
            <a:ext cx="2054225" cy="935037"/>
            <a:chOff x="404" y="1980"/>
            <a:chExt cx="1294" cy="298"/>
          </a:xfrm>
        </p:grpSpPr>
        <p:sp>
          <p:nvSpPr>
            <p:cNvPr id="55307" name="Rectangle 11"/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solidFill>
              <a:srgbClr val="FFFF00"/>
            </a:solidFill>
            <a:ln w="9525" algn="ctr">
              <a:noFill/>
              <a:miter lim="800000"/>
              <a:headEnd/>
              <a:tailEnd/>
            </a:ln>
            <a:effectLst>
              <a:outerShdw dist="635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308" name="AutoShape 12"/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 algn="ctr">
              <a:noFill/>
              <a:miter lim="800000"/>
              <a:headEnd/>
              <a:tailEnd/>
            </a:ln>
            <a:effectLst>
              <a:outerShdw dist="635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6395" name="Text Box 13"/>
          <p:cNvSpPr txBox="1">
            <a:spLocks noChangeArrowheads="1"/>
          </p:cNvSpPr>
          <p:nvPr/>
        </p:nvSpPr>
        <p:spPr bwMode="black">
          <a:xfrm>
            <a:off x="2339975" y="1341438"/>
            <a:ext cx="662463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b="1" i="1">
                <a:solidFill>
                  <a:srgbClr val="750C01"/>
                </a:solidFill>
              </a:rPr>
              <a:t>Які природні об’єкти Запорізької області, на вашу думку, могли б потрапити до списку «7 природних чудес України»?</a:t>
            </a:r>
            <a:endParaRPr lang="ru-RU" b="1" i="1">
              <a:solidFill>
                <a:srgbClr val="750C01"/>
              </a:solidFill>
            </a:endParaRPr>
          </a:p>
        </p:txBody>
      </p:sp>
      <p:sp>
        <p:nvSpPr>
          <p:cNvPr id="55310" name="Rectangle 14"/>
          <p:cNvSpPr>
            <a:spLocks noChangeArrowheads="1"/>
          </p:cNvSpPr>
          <p:nvPr/>
        </p:nvSpPr>
        <p:spPr bwMode="gray">
          <a:xfrm>
            <a:off x="250825" y="1412875"/>
            <a:ext cx="1836738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330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uk-UA" b="1" i="1">
                <a:solidFill>
                  <a:srgbClr val="750C01"/>
                </a:solidFill>
              </a:rPr>
              <a:t>Тематичне питання:</a:t>
            </a:r>
            <a:r>
              <a:rPr lang="uk-UA">
                <a:solidFill>
                  <a:srgbClr val="750C01"/>
                </a:solidFill>
              </a:rPr>
              <a:t> </a:t>
            </a:r>
            <a:endParaRPr lang="en-US">
              <a:solidFill>
                <a:srgbClr val="750C0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animBg="1"/>
      <p:bldP spid="16389" grpId="0"/>
      <p:bldP spid="16390" grpId="0" animBg="1"/>
      <p:bldP spid="16391" grpId="0"/>
      <p:bldP spid="55304" grpId="0"/>
      <p:bldP spid="55305" grpId="0" animBg="1"/>
      <p:bldP spid="16395" grpId="0"/>
      <p:bldP spid="553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reeform 2"/>
          <p:cNvSpPr>
            <a:spLocks/>
          </p:cNvSpPr>
          <p:nvPr/>
        </p:nvSpPr>
        <p:spPr bwMode="gray">
          <a:xfrm flipH="1">
            <a:off x="2227263" y="1589088"/>
            <a:ext cx="2220912" cy="1858962"/>
          </a:xfrm>
          <a:custGeom>
            <a:avLst/>
            <a:gdLst>
              <a:gd name="T0" fmla="*/ 2147483647 w 1299"/>
              <a:gd name="T1" fmla="*/ 2147483647 h 1008"/>
              <a:gd name="T2" fmla="*/ 2147483647 w 1299"/>
              <a:gd name="T3" fmla="*/ 2147483647 h 1008"/>
              <a:gd name="T4" fmla="*/ 2147483647 w 1299"/>
              <a:gd name="T5" fmla="*/ 2147483647 h 1008"/>
              <a:gd name="T6" fmla="*/ 2147483647 w 1299"/>
              <a:gd name="T7" fmla="*/ 0 h 1008"/>
              <a:gd name="T8" fmla="*/ 2147483647 w 1299"/>
              <a:gd name="T9" fmla="*/ 0 h 1008"/>
              <a:gd name="T10" fmla="*/ 0 w 1299"/>
              <a:gd name="T11" fmla="*/ 2147483647 h 1008"/>
              <a:gd name="T12" fmla="*/ 2147483647 w 1299"/>
              <a:gd name="T13" fmla="*/ 2147483647 h 10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99"/>
              <a:gd name="T22" fmla="*/ 0 h 1008"/>
              <a:gd name="T23" fmla="*/ 1299 w 1299"/>
              <a:gd name="T24" fmla="*/ 1008 h 10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1" name="Freeform 3"/>
          <p:cNvSpPr>
            <a:spLocks/>
          </p:cNvSpPr>
          <p:nvPr/>
        </p:nvSpPr>
        <p:spPr bwMode="ltGray">
          <a:xfrm>
            <a:off x="4560888" y="1589088"/>
            <a:ext cx="2219325" cy="1858962"/>
          </a:xfrm>
          <a:custGeom>
            <a:avLst/>
            <a:gdLst>
              <a:gd name="T0" fmla="*/ 2147483647 w 1299"/>
              <a:gd name="T1" fmla="*/ 2147483647 h 1008"/>
              <a:gd name="T2" fmla="*/ 2147483647 w 1299"/>
              <a:gd name="T3" fmla="*/ 2147483647 h 1008"/>
              <a:gd name="T4" fmla="*/ 2147483647 w 1299"/>
              <a:gd name="T5" fmla="*/ 2147483647 h 1008"/>
              <a:gd name="T6" fmla="*/ 2147483647 w 1299"/>
              <a:gd name="T7" fmla="*/ 0 h 1008"/>
              <a:gd name="T8" fmla="*/ 2147483647 w 1299"/>
              <a:gd name="T9" fmla="*/ 0 h 1008"/>
              <a:gd name="T10" fmla="*/ 0 w 1299"/>
              <a:gd name="T11" fmla="*/ 2147483647 h 1008"/>
              <a:gd name="T12" fmla="*/ 2147483647 w 1299"/>
              <a:gd name="T13" fmla="*/ 2147483647 h 10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99"/>
              <a:gd name="T22" fmla="*/ 0 h 1008"/>
              <a:gd name="T23" fmla="*/ 1299 w 1299"/>
              <a:gd name="T24" fmla="*/ 1008 h 10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2" name="Freeform 4"/>
          <p:cNvSpPr>
            <a:spLocks/>
          </p:cNvSpPr>
          <p:nvPr/>
        </p:nvSpPr>
        <p:spPr bwMode="ltGray">
          <a:xfrm>
            <a:off x="2227263" y="3570288"/>
            <a:ext cx="2220912" cy="1857375"/>
          </a:xfrm>
          <a:custGeom>
            <a:avLst/>
            <a:gdLst>
              <a:gd name="T0" fmla="*/ 2147483647 w 1299"/>
              <a:gd name="T1" fmla="*/ 2147483647 h 1008"/>
              <a:gd name="T2" fmla="*/ 2147483647 w 1299"/>
              <a:gd name="T3" fmla="*/ 2147483647 h 1008"/>
              <a:gd name="T4" fmla="*/ 2147483647 w 1299"/>
              <a:gd name="T5" fmla="*/ 2147483647 h 1008"/>
              <a:gd name="T6" fmla="*/ 2147483647 w 1299"/>
              <a:gd name="T7" fmla="*/ 0 h 1008"/>
              <a:gd name="T8" fmla="*/ 2147483647 w 1299"/>
              <a:gd name="T9" fmla="*/ 0 h 1008"/>
              <a:gd name="T10" fmla="*/ 0 w 1299"/>
              <a:gd name="T11" fmla="*/ 2147483647 h 1008"/>
              <a:gd name="T12" fmla="*/ 2147483647 w 1299"/>
              <a:gd name="T13" fmla="*/ 2147483647 h 10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99"/>
              <a:gd name="T22" fmla="*/ 0 h 1008"/>
              <a:gd name="T23" fmla="*/ 1299 w 1299"/>
              <a:gd name="T24" fmla="*/ 1008 h 10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3" name="Freeform 5"/>
          <p:cNvSpPr>
            <a:spLocks/>
          </p:cNvSpPr>
          <p:nvPr/>
        </p:nvSpPr>
        <p:spPr bwMode="gray">
          <a:xfrm flipH="1">
            <a:off x="4560888" y="3570288"/>
            <a:ext cx="2219325" cy="1857375"/>
          </a:xfrm>
          <a:custGeom>
            <a:avLst/>
            <a:gdLst>
              <a:gd name="T0" fmla="*/ 2147483647 w 1299"/>
              <a:gd name="T1" fmla="*/ 2147483647 h 1008"/>
              <a:gd name="T2" fmla="*/ 2147483647 w 1299"/>
              <a:gd name="T3" fmla="*/ 2147483647 h 1008"/>
              <a:gd name="T4" fmla="*/ 2147483647 w 1299"/>
              <a:gd name="T5" fmla="*/ 2147483647 h 1008"/>
              <a:gd name="T6" fmla="*/ 2147483647 w 1299"/>
              <a:gd name="T7" fmla="*/ 0 h 1008"/>
              <a:gd name="T8" fmla="*/ 2147483647 w 1299"/>
              <a:gd name="T9" fmla="*/ 0 h 1008"/>
              <a:gd name="T10" fmla="*/ 0 w 1299"/>
              <a:gd name="T11" fmla="*/ 2147483647 h 1008"/>
              <a:gd name="T12" fmla="*/ 2147483647 w 1299"/>
              <a:gd name="T13" fmla="*/ 2147483647 h 10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99"/>
              <a:gd name="T22" fmla="*/ 0 h 1008"/>
              <a:gd name="T23" fmla="*/ 1299 w 1299"/>
              <a:gd name="T24" fmla="*/ 1008 h 10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4" name="Oval 6"/>
          <p:cNvSpPr>
            <a:spLocks noChangeArrowheads="1"/>
          </p:cNvSpPr>
          <p:nvPr/>
        </p:nvSpPr>
        <p:spPr bwMode="gray">
          <a:xfrm>
            <a:off x="3348038" y="2492375"/>
            <a:ext cx="2303462" cy="2238375"/>
          </a:xfrm>
          <a:prstGeom prst="ellipse">
            <a:avLst/>
          </a:prstGeom>
          <a:solidFill>
            <a:srgbClr val="FFFFFF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black">
          <a:xfrm>
            <a:off x="2411413" y="2205038"/>
            <a:ext cx="16986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400" b="1">
                <a:solidFill>
                  <a:srgbClr val="EAEAEA"/>
                </a:solidFill>
              </a:rPr>
              <a:t>Експерти</a:t>
            </a:r>
            <a:endParaRPr lang="en-US" sz="2400" b="1">
              <a:solidFill>
                <a:srgbClr val="EAEAEA"/>
              </a:solidFill>
            </a:endParaRPr>
          </a:p>
        </p:txBody>
      </p:sp>
      <p:sp>
        <p:nvSpPr>
          <p:cNvPr id="17416" name="Text Box 9"/>
          <p:cNvSpPr txBox="1">
            <a:spLocks noChangeArrowheads="1"/>
          </p:cNvSpPr>
          <p:nvPr/>
        </p:nvSpPr>
        <p:spPr bwMode="black">
          <a:xfrm>
            <a:off x="4932363" y="2205038"/>
            <a:ext cx="170021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 b="1">
                <a:solidFill>
                  <a:srgbClr val="FFFFFF"/>
                </a:solidFill>
              </a:rPr>
              <a:t>Дослідники</a:t>
            </a:r>
            <a:endParaRPr lang="en-US" sz="2000" b="1">
              <a:solidFill>
                <a:srgbClr val="FFFFFF"/>
              </a:solidFill>
            </a:endParaRPr>
          </a:p>
        </p:txBody>
      </p:sp>
      <p:sp>
        <p:nvSpPr>
          <p:cNvPr id="17417" name="Text Box 10"/>
          <p:cNvSpPr txBox="1">
            <a:spLocks noChangeArrowheads="1"/>
          </p:cNvSpPr>
          <p:nvPr/>
        </p:nvSpPr>
        <p:spPr bwMode="black">
          <a:xfrm>
            <a:off x="2454275" y="4527550"/>
            <a:ext cx="16986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 b="1">
                <a:solidFill>
                  <a:srgbClr val="EAEAEA"/>
                </a:solidFill>
              </a:rPr>
              <a:t>Картографи</a:t>
            </a:r>
            <a:endParaRPr lang="en-US" sz="2000" b="1">
              <a:solidFill>
                <a:srgbClr val="EAEAEA"/>
              </a:solidFill>
            </a:endParaRPr>
          </a:p>
        </p:txBody>
      </p:sp>
      <p:sp>
        <p:nvSpPr>
          <p:cNvPr id="17418" name="Text Box 11"/>
          <p:cNvSpPr txBox="1">
            <a:spLocks noChangeArrowheads="1"/>
          </p:cNvSpPr>
          <p:nvPr/>
        </p:nvSpPr>
        <p:spPr bwMode="black">
          <a:xfrm>
            <a:off x="4932363" y="4581525"/>
            <a:ext cx="170021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 b="1">
                <a:solidFill>
                  <a:srgbClr val="EAEAEA"/>
                </a:solidFill>
              </a:rPr>
              <a:t>Краєзнавці</a:t>
            </a:r>
            <a:endParaRPr lang="en-US" sz="2000" b="1">
              <a:solidFill>
                <a:srgbClr val="EAEAEA"/>
              </a:solidFill>
            </a:endParaRPr>
          </a:p>
        </p:txBody>
      </p:sp>
      <p:sp>
        <p:nvSpPr>
          <p:cNvPr id="16395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/>
              <a:t>Робота над проектом:</a:t>
            </a:r>
            <a:endParaRPr lang="en-US"/>
          </a:p>
        </p:txBody>
      </p:sp>
      <p:sp>
        <p:nvSpPr>
          <p:cNvPr id="17420" name="Text Box 18"/>
          <p:cNvSpPr txBox="1">
            <a:spLocks noChangeArrowheads="1"/>
          </p:cNvSpPr>
          <p:nvPr/>
        </p:nvSpPr>
        <p:spPr bwMode="auto">
          <a:xfrm>
            <a:off x="3492500" y="3284538"/>
            <a:ext cx="2089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 b="1">
                <a:solidFill>
                  <a:schemeClr val="tx2"/>
                </a:solidFill>
              </a:rPr>
              <a:t>Результат</a:t>
            </a:r>
            <a:endParaRPr lang="ru-RU" sz="2800" b="1">
              <a:solidFill>
                <a:schemeClr val="tx2"/>
              </a:solidFill>
            </a:endParaRPr>
          </a:p>
        </p:txBody>
      </p:sp>
      <p:sp>
        <p:nvSpPr>
          <p:cNvPr id="16397" name="Rectangle 19"/>
          <p:cNvSpPr>
            <a:spLocks noChangeArrowheads="1"/>
          </p:cNvSpPr>
          <p:nvPr/>
        </p:nvSpPr>
        <p:spPr bwMode="auto">
          <a:xfrm>
            <a:off x="179388" y="6524625"/>
            <a:ext cx="1512887" cy="1444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971550" y="1989138"/>
            <a:ext cx="792163" cy="1368425"/>
            <a:chOff x="2111" y="2247"/>
            <a:chExt cx="592" cy="1034"/>
          </a:xfrm>
        </p:grpSpPr>
        <p:sp>
          <p:nvSpPr>
            <p:cNvPr id="36885" name="Freeform 21"/>
            <p:cNvSpPr>
              <a:spLocks/>
            </p:cNvSpPr>
            <p:nvPr/>
          </p:nvSpPr>
          <p:spPr bwMode="gray">
            <a:xfrm>
              <a:off x="2111" y="2449"/>
              <a:ext cx="592" cy="832"/>
            </a:xfrm>
            <a:custGeom>
              <a:avLst/>
              <a:gdLst/>
              <a:ahLst/>
              <a:cxnLst>
                <a:cxn ang="0">
                  <a:pos x="168" y="1"/>
                </a:cxn>
                <a:cxn ang="0">
                  <a:pos x="148" y="33"/>
                </a:cxn>
                <a:cxn ang="0">
                  <a:pos x="127" y="1"/>
                </a:cxn>
                <a:cxn ang="0">
                  <a:pos x="70" y="17"/>
                </a:cxn>
                <a:cxn ang="0">
                  <a:pos x="1" y="174"/>
                </a:cxn>
                <a:cxn ang="0">
                  <a:pos x="36" y="213"/>
                </a:cxn>
                <a:cxn ang="0">
                  <a:pos x="86" y="57"/>
                </a:cxn>
                <a:cxn ang="0">
                  <a:pos x="14" y="411"/>
                </a:cxn>
                <a:cxn ang="0">
                  <a:pos x="34" y="466"/>
                </a:cxn>
                <a:cxn ang="0">
                  <a:pos x="133" y="440"/>
                </a:cxn>
                <a:cxn ang="0">
                  <a:pos x="147" y="232"/>
                </a:cxn>
                <a:cxn ang="0">
                  <a:pos x="169" y="439"/>
                </a:cxn>
                <a:cxn ang="0">
                  <a:pos x="262" y="468"/>
                </a:cxn>
                <a:cxn ang="0">
                  <a:pos x="282" y="407"/>
                </a:cxn>
                <a:cxn ang="0">
                  <a:pos x="210" y="57"/>
                </a:cxn>
                <a:cxn ang="0">
                  <a:pos x="230" y="135"/>
                </a:cxn>
                <a:cxn ang="0">
                  <a:pos x="281" y="236"/>
                </a:cxn>
                <a:cxn ang="0">
                  <a:pos x="295" y="162"/>
                </a:cxn>
                <a:cxn ang="0">
                  <a:pos x="216" y="8"/>
                </a:cxn>
                <a:cxn ang="0">
                  <a:pos x="168" y="1"/>
                </a:cxn>
              </a:cxnLst>
              <a:rect l="0" t="0" r="r" b="b"/>
              <a:pathLst>
                <a:path w="320" h="479">
                  <a:moveTo>
                    <a:pt x="168" y="1"/>
                  </a:moveTo>
                  <a:cubicBezTo>
                    <a:pt x="165" y="15"/>
                    <a:pt x="154" y="34"/>
                    <a:pt x="148" y="33"/>
                  </a:cubicBezTo>
                  <a:cubicBezTo>
                    <a:pt x="141" y="33"/>
                    <a:pt x="133" y="15"/>
                    <a:pt x="127" y="1"/>
                  </a:cubicBezTo>
                  <a:cubicBezTo>
                    <a:pt x="105" y="0"/>
                    <a:pt x="88" y="5"/>
                    <a:pt x="70" y="17"/>
                  </a:cubicBezTo>
                  <a:cubicBezTo>
                    <a:pt x="57" y="32"/>
                    <a:pt x="0" y="165"/>
                    <a:pt x="1" y="174"/>
                  </a:cubicBezTo>
                  <a:cubicBezTo>
                    <a:pt x="1" y="183"/>
                    <a:pt x="3" y="212"/>
                    <a:pt x="36" y="213"/>
                  </a:cubicBezTo>
                  <a:cubicBezTo>
                    <a:pt x="63" y="197"/>
                    <a:pt x="86" y="57"/>
                    <a:pt x="86" y="57"/>
                  </a:cubicBezTo>
                  <a:cubicBezTo>
                    <a:pt x="79" y="92"/>
                    <a:pt x="14" y="411"/>
                    <a:pt x="14" y="411"/>
                  </a:cubicBezTo>
                  <a:cubicBezTo>
                    <a:pt x="9" y="452"/>
                    <a:pt x="24" y="464"/>
                    <a:pt x="34" y="466"/>
                  </a:cubicBezTo>
                  <a:cubicBezTo>
                    <a:pt x="55" y="471"/>
                    <a:pt x="114" y="479"/>
                    <a:pt x="133" y="440"/>
                  </a:cubicBezTo>
                  <a:cubicBezTo>
                    <a:pt x="152" y="401"/>
                    <a:pt x="141" y="232"/>
                    <a:pt x="147" y="232"/>
                  </a:cubicBezTo>
                  <a:cubicBezTo>
                    <a:pt x="153" y="232"/>
                    <a:pt x="150" y="400"/>
                    <a:pt x="169" y="439"/>
                  </a:cubicBezTo>
                  <a:cubicBezTo>
                    <a:pt x="188" y="478"/>
                    <a:pt x="243" y="473"/>
                    <a:pt x="262" y="468"/>
                  </a:cubicBezTo>
                  <a:cubicBezTo>
                    <a:pt x="272" y="462"/>
                    <a:pt x="292" y="459"/>
                    <a:pt x="282" y="407"/>
                  </a:cubicBezTo>
                  <a:lnTo>
                    <a:pt x="210" y="57"/>
                  </a:lnTo>
                  <a:cubicBezTo>
                    <a:pt x="201" y="12"/>
                    <a:pt x="218" y="105"/>
                    <a:pt x="230" y="135"/>
                  </a:cubicBezTo>
                  <a:cubicBezTo>
                    <a:pt x="242" y="165"/>
                    <a:pt x="242" y="254"/>
                    <a:pt x="281" y="236"/>
                  </a:cubicBezTo>
                  <a:cubicBezTo>
                    <a:pt x="320" y="218"/>
                    <a:pt x="299" y="180"/>
                    <a:pt x="295" y="162"/>
                  </a:cubicBezTo>
                  <a:cubicBezTo>
                    <a:pt x="288" y="150"/>
                    <a:pt x="237" y="17"/>
                    <a:pt x="216" y="8"/>
                  </a:cubicBezTo>
                  <a:cubicBezTo>
                    <a:pt x="183" y="0"/>
                    <a:pt x="168" y="1"/>
                    <a:pt x="168" y="1"/>
                  </a:cubicBezTo>
                  <a:close/>
                </a:path>
              </a:pathLst>
            </a:custGeom>
            <a:solidFill>
              <a:schemeClr val="folHlink"/>
            </a:solidFill>
            <a:ln w="19050" cmpd="sng">
              <a:noFill/>
              <a:round/>
              <a:headEnd/>
              <a:tailEnd/>
            </a:ln>
            <a:effectLst>
              <a:outerShdw dist="71842" dir="13500000" algn="ctr" rotWithShape="0">
                <a:srgbClr val="333333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86" name="Oval 22"/>
            <p:cNvSpPr>
              <a:spLocks noChangeArrowheads="1"/>
            </p:cNvSpPr>
            <p:nvPr/>
          </p:nvSpPr>
          <p:spPr bwMode="gray">
            <a:xfrm flipH="1">
              <a:off x="2287" y="2247"/>
              <a:ext cx="198" cy="215"/>
            </a:xfrm>
            <a:prstGeom prst="ellipse">
              <a:avLst/>
            </a:prstGeom>
            <a:solidFill>
              <a:schemeClr val="folHlink"/>
            </a:solidFill>
            <a:ln w="19050">
              <a:noFill/>
              <a:round/>
              <a:headEnd/>
              <a:tailEnd/>
            </a:ln>
            <a:effectLst>
              <a:outerShdw dist="71842" dir="13500000" algn="ctr" rotWithShape="0">
                <a:srgbClr val="333333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7235825" y="3860800"/>
            <a:ext cx="804863" cy="1439863"/>
            <a:chOff x="2111" y="2247"/>
            <a:chExt cx="592" cy="1034"/>
          </a:xfrm>
        </p:grpSpPr>
        <p:sp>
          <p:nvSpPr>
            <p:cNvPr id="36888" name="Freeform 24"/>
            <p:cNvSpPr>
              <a:spLocks/>
            </p:cNvSpPr>
            <p:nvPr/>
          </p:nvSpPr>
          <p:spPr bwMode="gray">
            <a:xfrm>
              <a:off x="2111" y="2449"/>
              <a:ext cx="592" cy="832"/>
            </a:xfrm>
            <a:custGeom>
              <a:avLst/>
              <a:gdLst/>
              <a:ahLst/>
              <a:cxnLst>
                <a:cxn ang="0">
                  <a:pos x="168" y="1"/>
                </a:cxn>
                <a:cxn ang="0">
                  <a:pos x="148" y="33"/>
                </a:cxn>
                <a:cxn ang="0">
                  <a:pos x="127" y="1"/>
                </a:cxn>
                <a:cxn ang="0">
                  <a:pos x="70" y="17"/>
                </a:cxn>
                <a:cxn ang="0">
                  <a:pos x="1" y="174"/>
                </a:cxn>
                <a:cxn ang="0">
                  <a:pos x="36" y="213"/>
                </a:cxn>
                <a:cxn ang="0">
                  <a:pos x="86" y="57"/>
                </a:cxn>
                <a:cxn ang="0">
                  <a:pos x="14" y="411"/>
                </a:cxn>
                <a:cxn ang="0">
                  <a:pos x="34" y="466"/>
                </a:cxn>
                <a:cxn ang="0">
                  <a:pos x="133" y="440"/>
                </a:cxn>
                <a:cxn ang="0">
                  <a:pos x="147" y="232"/>
                </a:cxn>
                <a:cxn ang="0">
                  <a:pos x="169" y="439"/>
                </a:cxn>
                <a:cxn ang="0">
                  <a:pos x="262" y="468"/>
                </a:cxn>
                <a:cxn ang="0">
                  <a:pos x="282" y="407"/>
                </a:cxn>
                <a:cxn ang="0">
                  <a:pos x="210" y="57"/>
                </a:cxn>
                <a:cxn ang="0">
                  <a:pos x="230" y="135"/>
                </a:cxn>
                <a:cxn ang="0">
                  <a:pos x="281" y="236"/>
                </a:cxn>
                <a:cxn ang="0">
                  <a:pos x="295" y="162"/>
                </a:cxn>
                <a:cxn ang="0">
                  <a:pos x="216" y="8"/>
                </a:cxn>
                <a:cxn ang="0">
                  <a:pos x="168" y="1"/>
                </a:cxn>
              </a:cxnLst>
              <a:rect l="0" t="0" r="r" b="b"/>
              <a:pathLst>
                <a:path w="320" h="479">
                  <a:moveTo>
                    <a:pt x="168" y="1"/>
                  </a:moveTo>
                  <a:cubicBezTo>
                    <a:pt x="165" y="15"/>
                    <a:pt x="154" y="34"/>
                    <a:pt x="148" y="33"/>
                  </a:cubicBezTo>
                  <a:cubicBezTo>
                    <a:pt x="141" y="33"/>
                    <a:pt x="133" y="15"/>
                    <a:pt x="127" y="1"/>
                  </a:cubicBezTo>
                  <a:cubicBezTo>
                    <a:pt x="105" y="0"/>
                    <a:pt x="88" y="5"/>
                    <a:pt x="70" y="17"/>
                  </a:cubicBezTo>
                  <a:cubicBezTo>
                    <a:pt x="57" y="32"/>
                    <a:pt x="0" y="165"/>
                    <a:pt x="1" y="174"/>
                  </a:cubicBezTo>
                  <a:cubicBezTo>
                    <a:pt x="1" y="183"/>
                    <a:pt x="3" y="212"/>
                    <a:pt x="36" y="213"/>
                  </a:cubicBezTo>
                  <a:cubicBezTo>
                    <a:pt x="63" y="197"/>
                    <a:pt x="86" y="57"/>
                    <a:pt x="86" y="57"/>
                  </a:cubicBezTo>
                  <a:cubicBezTo>
                    <a:pt x="79" y="92"/>
                    <a:pt x="14" y="411"/>
                    <a:pt x="14" y="411"/>
                  </a:cubicBezTo>
                  <a:cubicBezTo>
                    <a:pt x="9" y="452"/>
                    <a:pt x="24" y="464"/>
                    <a:pt x="34" y="466"/>
                  </a:cubicBezTo>
                  <a:cubicBezTo>
                    <a:pt x="55" y="471"/>
                    <a:pt x="114" y="479"/>
                    <a:pt x="133" y="440"/>
                  </a:cubicBezTo>
                  <a:cubicBezTo>
                    <a:pt x="152" y="401"/>
                    <a:pt x="141" y="232"/>
                    <a:pt x="147" y="232"/>
                  </a:cubicBezTo>
                  <a:cubicBezTo>
                    <a:pt x="153" y="232"/>
                    <a:pt x="150" y="400"/>
                    <a:pt x="169" y="439"/>
                  </a:cubicBezTo>
                  <a:cubicBezTo>
                    <a:pt x="188" y="478"/>
                    <a:pt x="243" y="473"/>
                    <a:pt x="262" y="468"/>
                  </a:cubicBezTo>
                  <a:cubicBezTo>
                    <a:pt x="272" y="462"/>
                    <a:pt x="292" y="459"/>
                    <a:pt x="282" y="407"/>
                  </a:cubicBezTo>
                  <a:lnTo>
                    <a:pt x="210" y="57"/>
                  </a:lnTo>
                  <a:cubicBezTo>
                    <a:pt x="201" y="12"/>
                    <a:pt x="218" y="105"/>
                    <a:pt x="230" y="135"/>
                  </a:cubicBezTo>
                  <a:cubicBezTo>
                    <a:pt x="242" y="165"/>
                    <a:pt x="242" y="254"/>
                    <a:pt x="281" y="236"/>
                  </a:cubicBezTo>
                  <a:cubicBezTo>
                    <a:pt x="320" y="218"/>
                    <a:pt x="299" y="180"/>
                    <a:pt x="295" y="162"/>
                  </a:cubicBezTo>
                  <a:cubicBezTo>
                    <a:pt x="288" y="150"/>
                    <a:pt x="237" y="17"/>
                    <a:pt x="216" y="8"/>
                  </a:cubicBezTo>
                  <a:cubicBezTo>
                    <a:pt x="183" y="0"/>
                    <a:pt x="168" y="1"/>
                    <a:pt x="168" y="1"/>
                  </a:cubicBezTo>
                  <a:close/>
                </a:path>
              </a:pathLst>
            </a:custGeom>
            <a:solidFill>
              <a:schemeClr val="accent1"/>
            </a:solidFill>
            <a:ln w="19050" cmpd="sng">
              <a:noFill/>
              <a:round/>
              <a:headEnd/>
              <a:tailEnd/>
            </a:ln>
            <a:effectLst>
              <a:outerShdw dist="71842" dir="13500000" algn="ctr" rotWithShape="0">
                <a:srgbClr val="333333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89" name="Oval 25"/>
            <p:cNvSpPr>
              <a:spLocks noChangeArrowheads="1"/>
            </p:cNvSpPr>
            <p:nvPr/>
          </p:nvSpPr>
          <p:spPr bwMode="gray">
            <a:xfrm flipH="1">
              <a:off x="2286" y="2247"/>
              <a:ext cx="199" cy="215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  <a:round/>
              <a:headEnd/>
              <a:tailEnd/>
            </a:ln>
            <a:effectLst>
              <a:outerShdw dist="71842" dir="13500000" algn="ctr" rotWithShape="0">
                <a:srgbClr val="333333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7235825" y="1989138"/>
            <a:ext cx="792163" cy="1368425"/>
            <a:chOff x="2111" y="2247"/>
            <a:chExt cx="592" cy="1034"/>
          </a:xfrm>
        </p:grpSpPr>
        <p:sp>
          <p:nvSpPr>
            <p:cNvPr id="36891" name="Freeform 27"/>
            <p:cNvSpPr>
              <a:spLocks/>
            </p:cNvSpPr>
            <p:nvPr/>
          </p:nvSpPr>
          <p:spPr bwMode="gray">
            <a:xfrm>
              <a:off x="2111" y="2449"/>
              <a:ext cx="592" cy="832"/>
            </a:xfrm>
            <a:custGeom>
              <a:avLst/>
              <a:gdLst/>
              <a:ahLst/>
              <a:cxnLst>
                <a:cxn ang="0">
                  <a:pos x="168" y="1"/>
                </a:cxn>
                <a:cxn ang="0">
                  <a:pos x="148" y="33"/>
                </a:cxn>
                <a:cxn ang="0">
                  <a:pos x="127" y="1"/>
                </a:cxn>
                <a:cxn ang="0">
                  <a:pos x="70" y="17"/>
                </a:cxn>
                <a:cxn ang="0">
                  <a:pos x="1" y="174"/>
                </a:cxn>
                <a:cxn ang="0">
                  <a:pos x="36" y="213"/>
                </a:cxn>
                <a:cxn ang="0">
                  <a:pos x="86" y="57"/>
                </a:cxn>
                <a:cxn ang="0">
                  <a:pos x="14" y="411"/>
                </a:cxn>
                <a:cxn ang="0">
                  <a:pos x="34" y="466"/>
                </a:cxn>
                <a:cxn ang="0">
                  <a:pos x="133" y="440"/>
                </a:cxn>
                <a:cxn ang="0">
                  <a:pos x="147" y="232"/>
                </a:cxn>
                <a:cxn ang="0">
                  <a:pos x="169" y="439"/>
                </a:cxn>
                <a:cxn ang="0">
                  <a:pos x="262" y="468"/>
                </a:cxn>
                <a:cxn ang="0">
                  <a:pos x="282" y="407"/>
                </a:cxn>
                <a:cxn ang="0">
                  <a:pos x="210" y="57"/>
                </a:cxn>
                <a:cxn ang="0">
                  <a:pos x="230" y="135"/>
                </a:cxn>
                <a:cxn ang="0">
                  <a:pos x="281" y="236"/>
                </a:cxn>
                <a:cxn ang="0">
                  <a:pos x="295" y="162"/>
                </a:cxn>
                <a:cxn ang="0">
                  <a:pos x="216" y="8"/>
                </a:cxn>
                <a:cxn ang="0">
                  <a:pos x="168" y="1"/>
                </a:cxn>
              </a:cxnLst>
              <a:rect l="0" t="0" r="r" b="b"/>
              <a:pathLst>
                <a:path w="320" h="479">
                  <a:moveTo>
                    <a:pt x="168" y="1"/>
                  </a:moveTo>
                  <a:cubicBezTo>
                    <a:pt x="165" y="15"/>
                    <a:pt x="154" y="34"/>
                    <a:pt x="148" y="33"/>
                  </a:cubicBezTo>
                  <a:cubicBezTo>
                    <a:pt x="141" y="33"/>
                    <a:pt x="133" y="15"/>
                    <a:pt x="127" y="1"/>
                  </a:cubicBezTo>
                  <a:cubicBezTo>
                    <a:pt x="105" y="0"/>
                    <a:pt x="88" y="5"/>
                    <a:pt x="70" y="17"/>
                  </a:cubicBezTo>
                  <a:cubicBezTo>
                    <a:pt x="57" y="32"/>
                    <a:pt x="0" y="165"/>
                    <a:pt x="1" y="174"/>
                  </a:cubicBezTo>
                  <a:cubicBezTo>
                    <a:pt x="1" y="183"/>
                    <a:pt x="3" y="212"/>
                    <a:pt x="36" y="213"/>
                  </a:cubicBezTo>
                  <a:cubicBezTo>
                    <a:pt x="63" y="197"/>
                    <a:pt x="86" y="57"/>
                    <a:pt x="86" y="57"/>
                  </a:cubicBezTo>
                  <a:cubicBezTo>
                    <a:pt x="79" y="92"/>
                    <a:pt x="14" y="411"/>
                    <a:pt x="14" y="411"/>
                  </a:cubicBezTo>
                  <a:cubicBezTo>
                    <a:pt x="9" y="452"/>
                    <a:pt x="24" y="464"/>
                    <a:pt x="34" y="466"/>
                  </a:cubicBezTo>
                  <a:cubicBezTo>
                    <a:pt x="55" y="471"/>
                    <a:pt x="114" y="479"/>
                    <a:pt x="133" y="440"/>
                  </a:cubicBezTo>
                  <a:cubicBezTo>
                    <a:pt x="152" y="401"/>
                    <a:pt x="141" y="232"/>
                    <a:pt x="147" y="232"/>
                  </a:cubicBezTo>
                  <a:cubicBezTo>
                    <a:pt x="153" y="232"/>
                    <a:pt x="150" y="400"/>
                    <a:pt x="169" y="439"/>
                  </a:cubicBezTo>
                  <a:cubicBezTo>
                    <a:pt x="188" y="478"/>
                    <a:pt x="243" y="473"/>
                    <a:pt x="262" y="468"/>
                  </a:cubicBezTo>
                  <a:cubicBezTo>
                    <a:pt x="272" y="462"/>
                    <a:pt x="292" y="459"/>
                    <a:pt x="282" y="407"/>
                  </a:cubicBezTo>
                  <a:lnTo>
                    <a:pt x="210" y="57"/>
                  </a:lnTo>
                  <a:cubicBezTo>
                    <a:pt x="201" y="12"/>
                    <a:pt x="218" y="105"/>
                    <a:pt x="230" y="135"/>
                  </a:cubicBezTo>
                  <a:cubicBezTo>
                    <a:pt x="242" y="165"/>
                    <a:pt x="242" y="254"/>
                    <a:pt x="281" y="236"/>
                  </a:cubicBezTo>
                  <a:cubicBezTo>
                    <a:pt x="320" y="218"/>
                    <a:pt x="299" y="180"/>
                    <a:pt x="295" y="162"/>
                  </a:cubicBezTo>
                  <a:cubicBezTo>
                    <a:pt x="288" y="150"/>
                    <a:pt x="237" y="17"/>
                    <a:pt x="216" y="8"/>
                  </a:cubicBezTo>
                  <a:cubicBezTo>
                    <a:pt x="183" y="0"/>
                    <a:pt x="168" y="1"/>
                    <a:pt x="168" y="1"/>
                  </a:cubicBezTo>
                  <a:close/>
                </a:path>
              </a:pathLst>
            </a:custGeom>
            <a:solidFill>
              <a:schemeClr val="hlink"/>
            </a:solidFill>
            <a:ln w="19050" cmpd="sng">
              <a:noFill/>
              <a:round/>
              <a:headEnd/>
              <a:tailEnd/>
            </a:ln>
            <a:effectLst>
              <a:outerShdw dist="71842" dir="13500000" algn="ctr" rotWithShape="0">
                <a:srgbClr val="333333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92" name="Oval 28"/>
            <p:cNvSpPr>
              <a:spLocks noChangeArrowheads="1"/>
            </p:cNvSpPr>
            <p:nvPr/>
          </p:nvSpPr>
          <p:spPr bwMode="gray">
            <a:xfrm flipH="1">
              <a:off x="2287" y="2247"/>
              <a:ext cx="198" cy="215"/>
            </a:xfrm>
            <a:prstGeom prst="ellipse">
              <a:avLst/>
            </a:prstGeom>
            <a:solidFill>
              <a:schemeClr val="hlink"/>
            </a:solidFill>
            <a:ln w="19050">
              <a:noFill/>
              <a:round/>
              <a:headEnd/>
              <a:tailEnd/>
            </a:ln>
            <a:effectLst>
              <a:outerShdw dist="71842" dir="13500000" algn="ctr" rotWithShape="0">
                <a:srgbClr val="333333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1042988" y="3860800"/>
            <a:ext cx="804862" cy="1373188"/>
            <a:chOff x="2111" y="2247"/>
            <a:chExt cx="592" cy="1034"/>
          </a:xfrm>
        </p:grpSpPr>
        <p:sp>
          <p:nvSpPr>
            <p:cNvPr id="36894" name="Freeform 30"/>
            <p:cNvSpPr>
              <a:spLocks/>
            </p:cNvSpPr>
            <p:nvPr/>
          </p:nvSpPr>
          <p:spPr bwMode="gray">
            <a:xfrm>
              <a:off x="2111" y="2449"/>
              <a:ext cx="592" cy="832"/>
            </a:xfrm>
            <a:custGeom>
              <a:avLst/>
              <a:gdLst/>
              <a:ahLst/>
              <a:cxnLst>
                <a:cxn ang="0">
                  <a:pos x="168" y="1"/>
                </a:cxn>
                <a:cxn ang="0">
                  <a:pos x="148" y="33"/>
                </a:cxn>
                <a:cxn ang="0">
                  <a:pos x="127" y="1"/>
                </a:cxn>
                <a:cxn ang="0">
                  <a:pos x="70" y="17"/>
                </a:cxn>
                <a:cxn ang="0">
                  <a:pos x="1" y="174"/>
                </a:cxn>
                <a:cxn ang="0">
                  <a:pos x="36" y="213"/>
                </a:cxn>
                <a:cxn ang="0">
                  <a:pos x="86" y="57"/>
                </a:cxn>
                <a:cxn ang="0">
                  <a:pos x="14" y="411"/>
                </a:cxn>
                <a:cxn ang="0">
                  <a:pos x="34" y="466"/>
                </a:cxn>
                <a:cxn ang="0">
                  <a:pos x="133" y="440"/>
                </a:cxn>
                <a:cxn ang="0">
                  <a:pos x="147" y="232"/>
                </a:cxn>
                <a:cxn ang="0">
                  <a:pos x="169" y="439"/>
                </a:cxn>
                <a:cxn ang="0">
                  <a:pos x="262" y="468"/>
                </a:cxn>
                <a:cxn ang="0">
                  <a:pos x="282" y="407"/>
                </a:cxn>
                <a:cxn ang="0">
                  <a:pos x="210" y="57"/>
                </a:cxn>
                <a:cxn ang="0">
                  <a:pos x="230" y="135"/>
                </a:cxn>
                <a:cxn ang="0">
                  <a:pos x="281" y="236"/>
                </a:cxn>
                <a:cxn ang="0">
                  <a:pos x="295" y="162"/>
                </a:cxn>
                <a:cxn ang="0">
                  <a:pos x="216" y="8"/>
                </a:cxn>
                <a:cxn ang="0">
                  <a:pos x="168" y="1"/>
                </a:cxn>
              </a:cxnLst>
              <a:rect l="0" t="0" r="r" b="b"/>
              <a:pathLst>
                <a:path w="320" h="479">
                  <a:moveTo>
                    <a:pt x="168" y="1"/>
                  </a:moveTo>
                  <a:cubicBezTo>
                    <a:pt x="165" y="15"/>
                    <a:pt x="154" y="34"/>
                    <a:pt x="148" y="33"/>
                  </a:cubicBezTo>
                  <a:cubicBezTo>
                    <a:pt x="141" y="33"/>
                    <a:pt x="133" y="15"/>
                    <a:pt x="127" y="1"/>
                  </a:cubicBezTo>
                  <a:cubicBezTo>
                    <a:pt x="105" y="0"/>
                    <a:pt x="88" y="5"/>
                    <a:pt x="70" y="17"/>
                  </a:cubicBezTo>
                  <a:cubicBezTo>
                    <a:pt x="57" y="32"/>
                    <a:pt x="0" y="165"/>
                    <a:pt x="1" y="174"/>
                  </a:cubicBezTo>
                  <a:cubicBezTo>
                    <a:pt x="1" y="183"/>
                    <a:pt x="3" y="212"/>
                    <a:pt x="36" y="213"/>
                  </a:cubicBezTo>
                  <a:cubicBezTo>
                    <a:pt x="63" y="197"/>
                    <a:pt x="86" y="57"/>
                    <a:pt x="86" y="57"/>
                  </a:cubicBezTo>
                  <a:cubicBezTo>
                    <a:pt x="79" y="92"/>
                    <a:pt x="14" y="411"/>
                    <a:pt x="14" y="411"/>
                  </a:cubicBezTo>
                  <a:cubicBezTo>
                    <a:pt x="9" y="452"/>
                    <a:pt x="24" y="464"/>
                    <a:pt x="34" y="466"/>
                  </a:cubicBezTo>
                  <a:cubicBezTo>
                    <a:pt x="55" y="471"/>
                    <a:pt x="114" y="479"/>
                    <a:pt x="133" y="440"/>
                  </a:cubicBezTo>
                  <a:cubicBezTo>
                    <a:pt x="152" y="401"/>
                    <a:pt x="141" y="232"/>
                    <a:pt x="147" y="232"/>
                  </a:cubicBezTo>
                  <a:cubicBezTo>
                    <a:pt x="153" y="232"/>
                    <a:pt x="150" y="400"/>
                    <a:pt x="169" y="439"/>
                  </a:cubicBezTo>
                  <a:cubicBezTo>
                    <a:pt x="188" y="478"/>
                    <a:pt x="243" y="473"/>
                    <a:pt x="262" y="468"/>
                  </a:cubicBezTo>
                  <a:cubicBezTo>
                    <a:pt x="272" y="462"/>
                    <a:pt x="292" y="459"/>
                    <a:pt x="282" y="407"/>
                  </a:cubicBezTo>
                  <a:lnTo>
                    <a:pt x="210" y="57"/>
                  </a:lnTo>
                  <a:cubicBezTo>
                    <a:pt x="201" y="12"/>
                    <a:pt x="218" y="105"/>
                    <a:pt x="230" y="135"/>
                  </a:cubicBezTo>
                  <a:cubicBezTo>
                    <a:pt x="242" y="165"/>
                    <a:pt x="242" y="254"/>
                    <a:pt x="281" y="236"/>
                  </a:cubicBezTo>
                  <a:cubicBezTo>
                    <a:pt x="320" y="218"/>
                    <a:pt x="299" y="180"/>
                    <a:pt x="295" y="162"/>
                  </a:cubicBezTo>
                  <a:cubicBezTo>
                    <a:pt x="288" y="150"/>
                    <a:pt x="237" y="17"/>
                    <a:pt x="216" y="8"/>
                  </a:cubicBezTo>
                  <a:cubicBezTo>
                    <a:pt x="183" y="0"/>
                    <a:pt x="168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 w="19050" cmpd="sng">
              <a:noFill/>
              <a:round/>
              <a:headEnd/>
              <a:tailEnd/>
            </a:ln>
            <a:effectLst>
              <a:outerShdw dist="71842" dir="13500000" algn="ctr" rotWithShape="0">
                <a:srgbClr val="333333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95" name="Oval 31"/>
            <p:cNvSpPr>
              <a:spLocks noChangeArrowheads="1"/>
            </p:cNvSpPr>
            <p:nvPr/>
          </p:nvSpPr>
          <p:spPr bwMode="gray">
            <a:xfrm flipH="1">
              <a:off x="2286" y="2247"/>
              <a:ext cx="199" cy="215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  <a:effectLst>
              <a:outerShdw dist="71842" dir="13500000" algn="ctr" rotWithShape="0">
                <a:srgbClr val="333333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17411" grpId="0" animBg="1"/>
      <p:bldP spid="17412" grpId="0" animBg="1"/>
      <p:bldP spid="17413" grpId="0" animBg="1"/>
      <p:bldP spid="17414" grpId="0" animBg="1"/>
      <p:bldP spid="17415" grpId="0"/>
      <p:bldP spid="17416" grpId="0"/>
      <p:bldP spid="17417" grpId="0"/>
      <p:bldP spid="17418" grpId="0"/>
      <p:bldP spid="174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1" descr="1470159258_animaciya-vodopad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spokoynaya_muzyk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243888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837" fill="hold"/>
                                        <p:tgtEl>
                                          <p:spTgt spid="184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3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AutoShape 3"/>
          <p:cNvSpPr>
            <a:spLocks noChangeArrowheads="1"/>
          </p:cNvSpPr>
          <p:nvPr/>
        </p:nvSpPr>
        <p:spPr bwMode="gray">
          <a:xfrm>
            <a:off x="395288" y="4221163"/>
            <a:ext cx="2543175" cy="1744662"/>
          </a:xfrm>
          <a:prstGeom prst="roundRect">
            <a:avLst>
              <a:gd name="adj" fmla="val 12699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black">
          <a:xfrm>
            <a:off x="3419475" y="2852738"/>
            <a:ext cx="2087563" cy="1768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Arial" charset="0"/>
              </a:rPr>
              <a:t> </a:t>
            </a:r>
            <a:r>
              <a:rPr lang="uk-UA" sz="2000" b="1">
                <a:solidFill>
                  <a:schemeClr val="bg1"/>
                </a:solidFill>
                <a:cs typeface="Arial" charset="0"/>
              </a:rPr>
              <a:t>Самооцінка</a:t>
            </a:r>
          </a:p>
          <a:p>
            <a:pPr algn="ctr">
              <a:spcBef>
                <a:spcPct val="50000"/>
              </a:spcBef>
            </a:pPr>
            <a:r>
              <a:rPr lang="uk-UA" sz="2000" b="1">
                <a:solidFill>
                  <a:schemeClr val="bg1"/>
                </a:solidFill>
                <a:cs typeface="Arial" charset="0"/>
              </a:rPr>
              <a:t>Взаємооцінка</a:t>
            </a:r>
          </a:p>
          <a:p>
            <a:pPr algn="ctr">
              <a:spcBef>
                <a:spcPct val="50000"/>
              </a:spcBef>
            </a:pPr>
            <a:r>
              <a:rPr lang="uk-UA" sz="2000" b="1">
                <a:solidFill>
                  <a:schemeClr val="bg1"/>
                </a:solidFill>
                <a:cs typeface="Arial" charset="0"/>
              </a:rPr>
              <a:t>Труднощі</a:t>
            </a:r>
          </a:p>
          <a:p>
            <a:pPr algn="ctr">
              <a:spcBef>
                <a:spcPct val="50000"/>
              </a:spcBef>
            </a:pPr>
            <a:r>
              <a:rPr lang="uk-UA" sz="2000" b="1">
                <a:solidFill>
                  <a:schemeClr val="bg1"/>
                </a:solidFill>
                <a:cs typeface="Arial" charset="0"/>
              </a:rPr>
              <a:t>Питання</a:t>
            </a:r>
            <a:endParaRPr lang="en-US" sz="20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gray">
          <a:xfrm>
            <a:off x="438150" y="4764088"/>
            <a:ext cx="2408238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7" dist="17961" dir="13500000">
              <a:srgbClr val="999999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10" name="Text Box 18"/>
          <p:cNvSpPr txBox="1">
            <a:spLocks noChangeArrowheads="1"/>
          </p:cNvSpPr>
          <p:nvPr/>
        </p:nvSpPr>
        <p:spPr bwMode="white">
          <a:xfrm>
            <a:off x="839788" y="4359275"/>
            <a:ext cx="1651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 b="1">
                <a:solidFill>
                  <a:srgbClr val="FFFFFF"/>
                </a:solidFill>
                <a:cs typeface="Arial" charset="0"/>
              </a:rPr>
              <a:t>Краєзнавці</a:t>
            </a:r>
            <a:endParaRPr lang="en-US" sz="20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1511" name="Text Box 9"/>
          <p:cNvSpPr txBox="1">
            <a:spLocks noChangeArrowheads="1"/>
          </p:cNvSpPr>
          <p:nvPr/>
        </p:nvSpPr>
        <p:spPr bwMode="gray">
          <a:xfrm>
            <a:off x="428625" y="4714875"/>
            <a:ext cx="2533650" cy="1169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uk-UA" sz="1400" b="1">
                <a:solidFill>
                  <a:srgbClr val="000000"/>
                </a:solidFill>
              </a:rPr>
              <a:t>Які природні об’єкти Запорізької області, могли  б потрапити до списку «7 природних чудес   України»?</a:t>
            </a:r>
            <a:r>
              <a:rPr lang="ru-RU" sz="1200">
                <a:solidFill>
                  <a:srgbClr val="000000"/>
                </a:solidFill>
              </a:rPr>
              <a:t> 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1512" name="AutoShape 8"/>
          <p:cNvSpPr>
            <a:spLocks noChangeArrowheads="1"/>
          </p:cNvSpPr>
          <p:nvPr/>
        </p:nvSpPr>
        <p:spPr bwMode="gray">
          <a:xfrm>
            <a:off x="457200" y="1828800"/>
            <a:ext cx="2543175" cy="1600200"/>
          </a:xfrm>
          <a:prstGeom prst="roundRect">
            <a:avLst>
              <a:gd name="adj" fmla="val 12699"/>
            </a:avLst>
          </a:prstGeom>
          <a:solidFill>
            <a:schemeClr val="folHlink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3" name="AutoShape 9"/>
          <p:cNvSpPr>
            <a:spLocks noChangeArrowheads="1"/>
          </p:cNvSpPr>
          <p:nvPr/>
        </p:nvSpPr>
        <p:spPr bwMode="gray">
          <a:xfrm>
            <a:off x="511175" y="2257425"/>
            <a:ext cx="2408238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7" dist="17961" dir="13500000">
              <a:srgbClr val="999999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14" name="Text Box 18"/>
          <p:cNvSpPr txBox="1">
            <a:spLocks noChangeArrowheads="1"/>
          </p:cNvSpPr>
          <p:nvPr/>
        </p:nvSpPr>
        <p:spPr bwMode="white">
          <a:xfrm>
            <a:off x="912813" y="1852613"/>
            <a:ext cx="1651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 b="1">
                <a:solidFill>
                  <a:srgbClr val="FFFFFF"/>
                </a:solidFill>
                <a:cs typeface="Arial" charset="0"/>
              </a:rPr>
              <a:t>Експерти</a:t>
            </a:r>
            <a:endParaRPr lang="en-US" sz="20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1515" name="Text Box 9"/>
          <p:cNvSpPr txBox="1">
            <a:spLocks noChangeArrowheads="1"/>
          </p:cNvSpPr>
          <p:nvPr/>
        </p:nvSpPr>
        <p:spPr bwMode="gray">
          <a:xfrm>
            <a:off x="539750" y="2276475"/>
            <a:ext cx="2316163" cy="942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400" b="1">
                <a:solidFill>
                  <a:srgbClr val="000000"/>
                </a:solidFill>
              </a:rPr>
              <a:t>Які природні об’єкти стали переможцями у номінації  «7 природних чудес України»?</a:t>
            </a:r>
            <a:r>
              <a:rPr lang="ru-RU" sz="1400">
                <a:solidFill>
                  <a:srgbClr val="000000"/>
                </a:solidFill>
              </a:rPr>
              <a:t> 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1516" name="AutoShape 12"/>
          <p:cNvSpPr>
            <a:spLocks noChangeArrowheads="1"/>
          </p:cNvSpPr>
          <p:nvPr/>
        </p:nvSpPr>
        <p:spPr bwMode="gray">
          <a:xfrm>
            <a:off x="6067425" y="4191000"/>
            <a:ext cx="2543175" cy="1600200"/>
          </a:xfrm>
          <a:prstGeom prst="roundRect">
            <a:avLst>
              <a:gd name="adj" fmla="val 12699"/>
            </a:avLst>
          </a:prstGeom>
          <a:solidFill>
            <a:schemeClr val="hlink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7" name="AutoShape 13"/>
          <p:cNvSpPr>
            <a:spLocks noChangeArrowheads="1"/>
          </p:cNvSpPr>
          <p:nvPr/>
        </p:nvSpPr>
        <p:spPr bwMode="gray">
          <a:xfrm>
            <a:off x="6121400" y="4619625"/>
            <a:ext cx="2408238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7" dist="17961" dir="13500000">
              <a:srgbClr val="999999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18" name="Text Box 18"/>
          <p:cNvSpPr txBox="1">
            <a:spLocks noChangeArrowheads="1"/>
          </p:cNvSpPr>
          <p:nvPr/>
        </p:nvSpPr>
        <p:spPr bwMode="white">
          <a:xfrm>
            <a:off x="6523038" y="4214813"/>
            <a:ext cx="1651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 b="1">
                <a:solidFill>
                  <a:srgbClr val="FFFFFF"/>
                </a:solidFill>
                <a:cs typeface="Arial" charset="0"/>
              </a:rPr>
              <a:t>Дослідники</a:t>
            </a:r>
            <a:endParaRPr lang="en-US" sz="20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1519" name="Text Box 9"/>
          <p:cNvSpPr txBox="1">
            <a:spLocks noChangeArrowheads="1"/>
          </p:cNvSpPr>
          <p:nvPr/>
        </p:nvSpPr>
        <p:spPr bwMode="gray">
          <a:xfrm>
            <a:off x="6156325" y="4652963"/>
            <a:ext cx="2586038" cy="1004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uk-UA" sz="1400" b="1">
                <a:solidFill>
                  <a:srgbClr val="000000"/>
                </a:solidFill>
              </a:rPr>
              <a:t>Чи є у переліку «7 природних чудес України» географічні рекордсмени природи України?</a:t>
            </a:r>
            <a:r>
              <a:rPr lang="ru-RU"/>
              <a:t> </a:t>
            </a:r>
            <a:endParaRPr lang="en-US"/>
          </a:p>
        </p:txBody>
      </p:sp>
      <p:sp>
        <p:nvSpPr>
          <p:cNvPr id="21520" name="AutoShape 16"/>
          <p:cNvSpPr>
            <a:spLocks noChangeArrowheads="1"/>
          </p:cNvSpPr>
          <p:nvPr/>
        </p:nvSpPr>
        <p:spPr bwMode="gray">
          <a:xfrm>
            <a:off x="6067425" y="1828800"/>
            <a:ext cx="2543175" cy="1600200"/>
          </a:xfrm>
          <a:prstGeom prst="roundRect">
            <a:avLst>
              <a:gd name="adj" fmla="val 12699"/>
            </a:avLst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21" name="AutoShape 17"/>
          <p:cNvSpPr>
            <a:spLocks noChangeArrowheads="1"/>
          </p:cNvSpPr>
          <p:nvPr/>
        </p:nvSpPr>
        <p:spPr bwMode="gray">
          <a:xfrm>
            <a:off x="6121400" y="2257425"/>
            <a:ext cx="2408238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7" dist="17961" dir="13500000">
              <a:srgbClr val="999999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white">
          <a:xfrm>
            <a:off x="6372225" y="1844675"/>
            <a:ext cx="18732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 b="1">
                <a:solidFill>
                  <a:srgbClr val="FFFFFF"/>
                </a:solidFill>
                <a:cs typeface="Arial" charset="0"/>
              </a:rPr>
              <a:t>Картографи</a:t>
            </a:r>
            <a:endParaRPr lang="en-US" sz="20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1523" name="Text Box 9"/>
          <p:cNvSpPr txBox="1">
            <a:spLocks noChangeArrowheads="1"/>
          </p:cNvSpPr>
          <p:nvPr/>
        </p:nvSpPr>
        <p:spPr bwMode="gray">
          <a:xfrm>
            <a:off x="6156325" y="2349500"/>
            <a:ext cx="2592388" cy="942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uk-UA" sz="1400" b="1">
                <a:solidFill>
                  <a:srgbClr val="000000"/>
                </a:solidFill>
              </a:rPr>
              <a:t>В яких регіонах знаходяться славнозвісні «7 природних чудес України»?</a:t>
            </a:r>
            <a:endParaRPr lang="en-US" sz="1400" b="1">
              <a:solidFill>
                <a:srgbClr val="000000"/>
              </a:solidFill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2916238" y="2276475"/>
            <a:ext cx="3106737" cy="3019425"/>
            <a:chOff x="1968" y="1488"/>
            <a:chExt cx="1776" cy="1766"/>
          </a:xfrm>
        </p:grpSpPr>
        <p:sp>
          <p:nvSpPr>
            <p:cNvPr id="14357" name="AutoShape 21"/>
            <p:cNvSpPr>
              <a:spLocks noChangeArrowheads="1"/>
            </p:cNvSpPr>
            <p:nvPr/>
          </p:nvSpPr>
          <p:spPr bwMode="gray">
            <a:xfrm rot="6774404">
              <a:off x="2002" y="1581"/>
              <a:ext cx="1688" cy="1663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58" name="AutoShape 22"/>
            <p:cNvSpPr>
              <a:spLocks noChangeArrowheads="1"/>
            </p:cNvSpPr>
            <p:nvPr/>
          </p:nvSpPr>
          <p:spPr bwMode="gray">
            <a:xfrm rot="12174404">
              <a:off x="1968" y="1567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0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59" name="AutoShape 23"/>
            <p:cNvSpPr>
              <a:spLocks noChangeArrowheads="1"/>
            </p:cNvSpPr>
            <p:nvPr/>
          </p:nvSpPr>
          <p:spPr bwMode="gray">
            <a:xfrm rot="17574404">
              <a:off x="2029" y="1500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6275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60" name="AutoShape 24"/>
            <p:cNvSpPr>
              <a:spLocks noChangeArrowheads="1"/>
            </p:cNvSpPr>
            <p:nvPr/>
          </p:nvSpPr>
          <p:spPr bwMode="gray">
            <a:xfrm rot="22974404">
              <a:off x="2056" y="1536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0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8452" name="Rectangle 54"/>
          <p:cNvSpPr>
            <a:spLocks noChangeArrowheads="1"/>
          </p:cNvSpPr>
          <p:nvPr/>
        </p:nvSpPr>
        <p:spPr bwMode="gray">
          <a:xfrm>
            <a:off x="0" y="260350"/>
            <a:ext cx="752475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uk-UA" sz="3800" b="1">
                <a:solidFill>
                  <a:srgbClr val="FFFFFF"/>
                </a:solidFill>
              </a:rPr>
              <a:t>Представлення результатів:</a:t>
            </a:r>
            <a:endParaRPr lang="en-US" sz="3800" b="1">
              <a:solidFill>
                <a:srgbClr val="FFFFFF"/>
              </a:solidFill>
            </a:endParaRPr>
          </a:p>
        </p:txBody>
      </p:sp>
      <p:sp>
        <p:nvSpPr>
          <p:cNvPr id="18453" name="Rectangle 19"/>
          <p:cNvSpPr>
            <a:spLocks noChangeArrowheads="1"/>
          </p:cNvSpPr>
          <p:nvPr/>
        </p:nvSpPr>
        <p:spPr bwMode="auto">
          <a:xfrm>
            <a:off x="179388" y="6524625"/>
            <a:ext cx="1512887" cy="1444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857375" y="1214438"/>
            <a:ext cx="6286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>
                <a:solidFill>
                  <a:schemeClr val="bg1"/>
                </a:solidFill>
              </a:rPr>
              <a:t>1. Відповідь на тематичні питання</a:t>
            </a:r>
            <a:endParaRPr lang="ru-RU" sz="2800" b="1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000250" y="5929313"/>
            <a:ext cx="5286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>
                <a:solidFill>
                  <a:schemeClr val="bg1"/>
                </a:solidFill>
              </a:rPr>
              <a:t>2. Представлення продукту</a:t>
            </a:r>
            <a:endParaRPr lang="ru-RU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/>
      <p:bldP spid="21508" grpId="0"/>
      <p:bldP spid="21509" grpId="0" animBg="1"/>
      <p:bldP spid="21510" grpId="0"/>
      <p:bldP spid="21511" grpId="0"/>
      <p:bldP spid="21512" grpId="0" animBg="1"/>
      <p:bldP spid="21513" grpId="0" animBg="1"/>
      <p:bldP spid="21514" grpId="0"/>
      <p:bldP spid="21515" grpId="0"/>
      <p:bldP spid="21516" grpId="0" animBg="1"/>
      <p:bldP spid="21517" grpId="0" animBg="1"/>
      <p:bldP spid="21518" grpId="0"/>
      <p:bldP spid="21519" grpId="0"/>
      <p:bldP spid="21520" grpId="0" animBg="1"/>
      <p:bldP spid="21521" grpId="0" animBg="1"/>
      <p:bldP spid="21522" grpId="0"/>
      <p:bldP spid="21523" grpId="0"/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7380287" cy="868363"/>
          </a:xfrm>
        </p:spPr>
        <p:txBody>
          <a:bodyPr/>
          <a:lstStyle/>
          <a:p>
            <a:pPr eaLnBrk="1" hangingPunct="1"/>
            <a:r>
              <a:rPr lang="uk-UA" sz="3200"/>
              <a:t>Відповідь на ключове питання:</a:t>
            </a:r>
            <a:endParaRPr lang="en-US" sz="3200"/>
          </a:p>
        </p:txBody>
      </p:sp>
      <p:sp>
        <p:nvSpPr>
          <p:cNvPr id="23555" name="Freeform 3"/>
          <p:cNvSpPr>
            <a:spLocks/>
          </p:cNvSpPr>
          <p:nvPr/>
        </p:nvSpPr>
        <p:spPr bwMode="gray">
          <a:xfrm>
            <a:off x="1547813" y="3068638"/>
            <a:ext cx="1900237" cy="1296987"/>
          </a:xfrm>
          <a:custGeom>
            <a:avLst/>
            <a:gdLst>
              <a:gd name="T0" fmla="*/ 0 w 735"/>
              <a:gd name="T1" fmla="*/ 0 h 532"/>
              <a:gd name="T2" fmla="*/ 2147483647 w 735"/>
              <a:gd name="T3" fmla="*/ 2147483647 h 532"/>
              <a:gd name="T4" fmla="*/ 2147483647 w 735"/>
              <a:gd name="T5" fmla="*/ 2147483647 h 532"/>
              <a:gd name="T6" fmla="*/ 2147483647 w 735"/>
              <a:gd name="T7" fmla="*/ 2147483647 h 532"/>
              <a:gd name="T8" fmla="*/ 2147483647 w 735"/>
              <a:gd name="T9" fmla="*/ 2147483647 h 532"/>
              <a:gd name="T10" fmla="*/ 2147483647 w 735"/>
              <a:gd name="T11" fmla="*/ 2147483647 h 532"/>
              <a:gd name="T12" fmla="*/ 2147483647 w 735"/>
              <a:gd name="T13" fmla="*/ 2147483647 h 532"/>
              <a:gd name="T14" fmla="*/ 2147483647 w 735"/>
              <a:gd name="T15" fmla="*/ 2147483647 h 532"/>
              <a:gd name="T16" fmla="*/ 2147483647 w 735"/>
              <a:gd name="T17" fmla="*/ 2147483647 h 532"/>
              <a:gd name="T18" fmla="*/ 2147483647 w 735"/>
              <a:gd name="T19" fmla="*/ 2147483647 h 532"/>
              <a:gd name="T20" fmla="*/ 2147483647 w 735"/>
              <a:gd name="T21" fmla="*/ 2147483647 h 532"/>
              <a:gd name="T22" fmla="*/ 2147483647 w 735"/>
              <a:gd name="T23" fmla="*/ 2147483647 h 532"/>
              <a:gd name="T24" fmla="*/ 2147483647 w 735"/>
              <a:gd name="T25" fmla="*/ 0 h 532"/>
              <a:gd name="T26" fmla="*/ 0 w 735"/>
              <a:gd name="T27" fmla="*/ 0 h 5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35"/>
              <a:gd name="T43" fmla="*/ 0 h 532"/>
              <a:gd name="T44" fmla="*/ 735 w 735"/>
              <a:gd name="T45" fmla="*/ 532 h 5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80808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6" name="Freeform 4"/>
          <p:cNvSpPr>
            <a:spLocks/>
          </p:cNvSpPr>
          <p:nvPr/>
        </p:nvSpPr>
        <p:spPr bwMode="gray">
          <a:xfrm>
            <a:off x="3779838" y="2852738"/>
            <a:ext cx="366712" cy="1562100"/>
          </a:xfrm>
          <a:custGeom>
            <a:avLst/>
            <a:gdLst>
              <a:gd name="T0" fmla="*/ 2147483647 w 142"/>
              <a:gd name="T1" fmla="*/ 2147483647 h 604"/>
              <a:gd name="T2" fmla="*/ 2147483647 w 142"/>
              <a:gd name="T3" fmla="*/ 2147483647 h 604"/>
              <a:gd name="T4" fmla="*/ 0 w 142"/>
              <a:gd name="T5" fmla="*/ 2147483647 h 604"/>
              <a:gd name="T6" fmla="*/ 2147483647 w 142"/>
              <a:gd name="T7" fmla="*/ 2147483647 h 604"/>
              <a:gd name="T8" fmla="*/ 2147483647 w 142"/>
              <a:gd name="T9" fmla="*/ 2147483647 h 604"/>
              <a:gd name="T10" fmla="*/ 2147483647 w 142"/>
              <a:gd name="T11" fmla="*/ 2147483647 h 604"/>
              <a:gd name="T12" fmla="*/ 2147483647 w 142"/>
              <a:gd name="T13" fmla="*/ 0 h 604"/>
              <a:gd name="T14" fmla="*/ 2147483647 w 142"/>
              <a:gd name="T15" fmla="*/ 2147483647 h 6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2"/>
              <a:gd name="T25" fmla="*/ 0 h 604"/>
              <a:gd name="T26" fmla="*/ 142 w 142"/>
              <a:gd name="T27" fmla="*/ 604 h 60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80808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7" name="Freeform 5"/>
          <p:cNvSpPr>
            <a:spLocks/>
          </p:cNvSpPr>
          <p:nvPr/>
        </p:nvSpPr>
        <p:spPr bwMode="gray">
          <a:xfrm flipH="1">
            <a:off x="5940425" y="2997200"/>
            <a:ext cx="1900238" cy="1376363"/>
          </a:xfrm>
          <a:custGeom>
            <a:avLst/>
            <a:gdLst>
              <a:gd name="T0" fmla="*/ 0 w 735"/>
              <a:gd name="T1" fmla="*/ 0 h 532"/>
              <a:gd name="T2" fmla="*/ 2147483647 w 735"/>
              <a:gd name="T3" fmla="*/ 2147483647 h 532"/>
              <a:gd name="T4" fmla="*/ 2147483647 w 735"/>
              <a:gd name="T5" fmla="*/ 2147483647 h 532"/>
              <a:gd name="T6" fmla="*/ 2147483647 w 735"/>
              <a:gd name="T7" fmla="*/ 2147483647 h 532"/>
              <a:gd name="T8" fmla="*/ 2147483647 w 735"/>
              <a:gd name="T9" fmla="*/ 2147483647 h 532"/>
              <a:gd name="T10" fmla="*/ 2147483647 w 735"/>
              <a:gd name="T11" fmla="*/ 2147483647 h 532"/>
              <a:gd name="T12" fmla="*/ 2147483647 w 735"/>
              <a:gd name="T13" fmla="*/ 2147483647 h 532"/>
              <a:gd name="T14" fmla="*/ 2147483647 w 735"/>
              <a:gd name="T15" fmla="*/ 2147483647 h 532"/>
              <a:gd name="T16" fmla="*/ 2147483647 w 735"/>
              <a:gd name="T17" fmla="*/ 2147483647 h 532"/>
              <a:gd name="T18" fmla="*/ 2147483647 w 735"/>
              <a:gd name="T19" fmla="*/ 2147483647 h 532"/>
              <a:gd name="T20" fmla="*/ 2147483647 w 735"/>
              <a:gd name="T21" fmla="*/ 2147483647 h 532"/>
              <a:gd name="T22" fmla="*/ 2147483647 w 735"/>
              <a:gd name="T23" fmla="*/ 2147483647 h 532"/>
              <a:gd name="T24" fmla="*/ 2147483647 w 735"/>
              <a:gd name="T25" fmla="*/ 0 h 532"/>
              <a:gd name="T26" fmla="*/ 0 w 735"/>
              <a:gd name="T27" fmla="*/ 0 h 5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35"/>
              <a:gd name="T43" fmla="*/ 0 h 532"/>
              <a:gd name="T44" fmla="*/ 735 w 735"/>
              <a:gd name="T45" fmla="*/ 532 h 5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80808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6877050" y="1700213"/>
            <a:ext cx="1362075" cy="1322387"/>
            <a:chOff x="4320" y="1152"/>
            <a:chExt cx="414" cy="402"/>
          </a:xfrm>
        </p:grpSpPr>
        <p:sp>
          <p:nvSpPr>
            <p:cNvPr id="2" name="AutoShape 7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" name="Freeform 8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2916238" y="1700213"/>
            <a:ext cx="1362075" cy="1322387"/>
            <a:chOff x="4320" y="1152"/>
            <a:chExt cx="414" cy="402"/>
          </a:xfrm>
        </p:grpSpPr>
        <p:sp>
          <p:nvSpPr>
            <p:cNvPr id="16395" name="AutoShape 11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6" name="Freeform 12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5000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4932363" y="1700213"/>
            <a:ext cx="1362075" cy="1322387"/>
            <a:chOff x="4320" y="1152"/>
            <a:chExt cx="414" cy="402"/>
          </a:xfrm>
        </p:grpSpPr>
        <p:sp>
          <p:nvSpPr>
            <p:cNvPr id="16398" name="AutoShape 14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9" name="Freeform 15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8627"/>
                    <a:invGamma/>
                  </a:schemeClr>
                </a:gs>
                <a:gs pos="50000">
                  <a:schemeClr val="hlink">
                    <a:alpha val="0"/>
                  </a:schemeClr>
                </a:gs>
                <a:gs pos="100000">
                  <a:schemeClr val="hlink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3562" name="Rectangle 16"/>
          <p:cNvSpPr>
            <a:spLocks noChangeArrowheads="1"/>
          </p:cNvSpPr>
          <p:nvPr/>
        </p:nvSpPr>
        <p:spPr bwMode="gray">
          <a:xfrm>
            <a:off x="5076825" y="2133600"/>
            <a:ext cx="11318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2000" b="1">
                <a:solidFill>
                  <a:srgbClr val="FFFFFF"/>
                </a:solidFill>
                <a:cs typeface="Arial" charset="0"/>
              </a:rPr>
              <a:t>Група 3</a:t>
            </a:r>
            <a:endParaRPr lang="en-US" sz="20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3563" name="Rectangle 17"/>
          <p:cNvSpPr>
            <a:spLocks noChangeArrowheads="1"/>
          </p:cNvSpPr>
          <p:nvPr/>
        </p:nvSpPr>
        <p:spPr bwMode="gray">
          <a:xfrm>
            <a:off x="7019925" y="2133600"/>
            <a:ext cx="11318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2000" b="1">
                <a:solidFill>
                  <a:srgbClr val="FFFFFF"/>
                </a:solidFill>
                <a:cs typeface="Arial" charset="0"/>
              </a:rPr>
              <a:t>Група 4</a:t>
            </a:r>
            <a:endParaRPr lang="en-US" sz="20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3564" name="AutoShape 19"/>
          <p:cNvSpPr>
            <a:spLocks noChangeArrowheads="1"/>
          </p:cNvSpPr>
          <p:nvPr/>
        </p:nvSpPr>
        <p:spPr bwMode="ltGray">
          <a:xfrm>
            <a:off x="2376488" y="4397375"/>
            <a:ext cx="5548312" cy="12414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57150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5" name="Rectangle 20"/>
          <p:cNvSpPr>
            <a:spLocks noChangeArrowheads="1"/>
          </p:cNvSpPr>
          <p:nvPr/>
        </p:nvSpPr>
        <p:spPr bwMode="auto">
          <a:xfrm>
            <a:off x="2843213" y="4581525"/>
            <a:ext cx="4989512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D7181F"/>
              </a:buClr>
              <a:buFont typeface="Wingdings" pitchFamily="2" charset="2"/>
              <a:buNone/>
            </a:pPr>
            <a:r>
              <a:rPr lang="uk-UA" sz="2400" b="1">
                <a:solidFill>
                  <a:srgbClr val="000000"/>
                </a:solidFill>
              </a:rPr>
              <a:t>«Чи дійсно Україна має </a:t>
            </a:r>
          </a:p>
          <a:p>
            <a:pPr algn="ctr" eaLnBrk="0" hangingPunct="0">
              <a:buClr>
                <a:srgbClr val="D7181F"/>
              </a:buClr>
              <a:buFont typeface="Wingdings" pitchFamily="2" charset="2"/>
              <a:buNone/>
            </a:pPr>
            <a:r>
              <a:rPr lang="uk-UA" sz="2400" b="1">
                <a:solidFill>
                  <a:srgbClr val="000000"/>
                </a:solidFill>
              </a:rPr>
              <a:t>7 природних чудес?»</a:t>
            </a: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23566" name="Picture 21" descr="YG_circle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4076700"/>
            <a:ext cx="1936750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7" name="Text Box 22"/>
          <p:cNvSpPr txBox="1">
            <a:spLocks noChangeArrowheads="1"/>
          </p:cNvSpPr>
          <p:nvPr/>
        </p:nvSpPr>
        <p:spPr bwMode="gray">
          <a:xfrm>
            <a:off x="1187450" y="4581525"/>
            <a:ext cx="128905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uk-UA" sz="5400" b="1">
                <a:solidFill>
                  <a:srgbClr val="000000"/>
                </a:solidFill>
                <a:cs typeface="Arial" charset="0"/>
              </a:rPr>
              <a:t>?</a:t>
            </a:r>
            <a:endParaRPr lang="en-US" sz="5400" b="1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900113" y="1700213"/>
            <a:ext cx="1362075" cy="1322387"/>
            <a:chOff x="4320" y="1152"/>
            <a:chExt cx="414" cy="402"/>
          </a:xfrm>
        </p:grpSpPr>
        <p:sp>
          <p:nvSpPr>
            <p:cNvPr id="16391" name="AutoShape 7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solidFill>
              <a:schemeClr val="folHlink"/>
            </a:soli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92" name="Freeform 8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3578" name="Freeform 4"/>
          <p:cNvSpPr>
            <a:spLocks/>
          </p:cNvSpPr>
          <p:nvPr/>
        </p:nvSpPr>
        <p:spPr bwMode="gray">
          <a:xfrm>
            <a:off x="5219700" y="2852738"/>
            <a:ext cx="366713" cy="1562100"/>
          </a:xfrm>
          <a:custGeom>
            <a:avLst/>
            <a:gdLst>
              <a:gd name="T0" fmla="*/ 2147483647 w 142"/>
              <a:gd name="T1" fmla="*/ 2147483647 h 604"/>
              <a:gd name="T2" fmla="*/ 2147483647 w 142"/>
              <a:gd name="T3" fmla="*/ 2147483647 h 604"/>
              <a:gd name="T4" fmla="*/ 0 w 142"/>
              <a:gd name="T5" fmla="*/ 2147483647 h 604"/>
              <a:gd name="T6" fmla="*/ 2147483647 w 142"/>
              <a:gd name="T7" fmla="*/ 2147483647 h 604"/>
              <a:gd name="T8" fmla="*/ 2147483647 w 142"/>
              <a:gd name="T9" fmla="*/ 2147483647 h 604"/>
              <a:gd name="T10" fmla="*/ 2147483647 w 142"/>
              <a:gd name="T11" fmla="*/ 2147483647 h 604"/>
              <a:gd name="T12" fmla="*/ 2147483647 w 142"/>
              <a:gd name="T13" fmla="*/ 0 h 604"/>
              <a:gd name="T14" fmla="*/ 2147483647 w 142"/>
              <a:gd name="T15" fmla="*/ 2147483647 h 6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2"/>
              <a:gd name="T25" fmla="*/ 0 h 604"/>
              <a:gd name="T26" fmla="*/ 142 w 142"/>
              <a:gd name="T27" fmla="*/ 604 h 60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80808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79" name="Rectangle 9"/>
          <p:cNvSpPr>
            <a:spLocks noChangeArrowheads="1"/>
          </p:cNvSpPr>
          <p:nvPr/>
        </p:nvSpPr>
        <p:spPr bwMode="gray">
          <a:xfrm>
            <a:off x="1042988" y="2133600"/>
            <a:ext cx="113188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2000" b="1">
                <a:solidFill>
                  <a:srgbClr val="FFFFFF"/>
                </a:solidFill>
                <a:cs typeface="Arial" charset="0"/>
              </a:rPr>
              <a:t>Група 1</a:t>
            </a:r>
            <a:endParaRPr lang="en-US" sz="20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9474" name="Rectangle 19"/>
          <p:cNvSpPr>
            <a:spLocks noChangeArrowheads="1"/>
          </p:cNvSpPr>
          <p:nvPr/>
        </p:nvSpPr>
        <p:spPr bwMode="auto">
          <a:xfrm>
            <a:off x="179388" y="6524625"/>
            <a:ext cx="1512887" cy="1444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9" name="Rectangle 9"/>
          <p:cNvSpPr>
            <a:spLocks noChangeArrowheads="1"/>
          </p:cNvSpPr>
          <p:nvPr/>
        </p:nvSpPr>
        <p:spPr bwMode="gray">
          <a:xfrm>
            <a:off x="3059113" y="2133600"/>
            <a:ext cx="113188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2000" b="1">
                <a:solidFill>
                  <a:srgbClr val="FFFFFF"/>
                </a:solidFill>
                <a:cs typeface="Arial" charset="0"/>
              </a:rPr>
              <a:t>Група 2</a:t>
            </a:r>
            <a:endParaRPr lang="en-US" sz="2000" b="1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/>
      <p:bldP spid="23556" grpId="0" animBg="1"/>
      <p:bldP spid="23557" grpId="0" animBg="1"/>
      <p:bldP spid="23562" grpId="0"/>
      <p:bldP spid="23563" grpId="0"/>
      <p:bldP spid="23564" grpId="0" animBg="1"/>
      <p:bldP spid="23565" grpId="0"/>
      <p:bldP spid="23567" grpId="0"/>
      <p:bldP spid="23578" grpId="0" animBg="1"/>
      <p:bldP spid="23579" grpId="0"/>
      <p:bldP spid="2355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gray">
          <a:xfrm rot="5400000">
            <a:off x="3527426" y="1808162"/>
            <a:ext cx="2089150" cy="3025775"/>
          </a:xfrm>
          <a:prstGeom prst="upArrow">
            <a:avLst>
              <a:gd name="adj1" fmla="val 56361"/>
              <a:gd name="adj2" fmla="val 81636"/>
            </a:avLst>
          </a:prstGeom>
          <a:gradFill rotWithShape="1">
            <a:gsLst>
              <a:gs pos="0">
                <a:schemeClr val="accent1"/>
              </a:gs>
              <a:gs pos="100000">
                <a:srgbClr val="48721E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>
              <a:rot lat="0" lon="19199993" rev="0"/>
            </a:camera>
            <a:lightRig rig="legacyFlat3" dir="t"/>
          </a:scene3d>
          <a:sp3d extrusionH="430200" prstMaterial="legacyPlastic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rot="10800000" vert="eaVert" wrap="none" anchor="ctr">
            <a:flatTx/>
          </a:bodyPr>
          <a:lstStyle/>
          <a:p>
            <a:endParaRPr lang="ru-RU"/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gray">
          <a:xfrm>
            <a:off x="539750" y="1989138"/>
            <a:ext cx="2090738" cy="654050"/>
          </a:xfrm>
          <a:prstGeom prst="roundRect">
            <a:avLst>
              <a:gd name="adj" fmla="val 16667"/>
            </a:avLst>
          </a:prstGeom>
          <a:solidFill>
            <a:srgbClr val="FFFFFF">
              <a:alpha val="89803"/>
            </a:srgbClr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gray">
          <a:xfrm>
            <a:off x="539750" y="2816225"/>
            <a:ext cx="2090738" cy="654050"/>
          </a:xfrm>
          <a:prstGeom prst="roundRect">
            <a:avLst>
              <a:gd name="adj" fmla="val 16667"/>
            </a:avLst>
          </a:prstGeom>
          <a:solidFill>
            <a:srgbClr val="FFFFFF">
              <a:alpha val="89803"/>
            </a:srgbClr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3" name="AutoShape 7"/>
          <p:cNvSpPr>
            <a:spLocks noChangeArrowheads="1"/>
          </p:cNvSpPr>
          <p:nvPr/>
        </p:nvSpPr>
        <p:spPr bwMode="gray">
          <a:xfrm>
            <a:off x="539750" y="3632200"/>
            <a:ext cx="2090738" cy="654050"/>
          </a:xfrm>
          <a:prstGeom prst="roundRect">
            <a:avLst>
              <a:gd name="adj" fmla="val 16667"/>
            </a:avLst>
          </a:prstGeom>
          <a:solidFill>
            <a:srgbClr val="FFFFFF">
              <a:alpha val="89803"/>
            </a:srgbClr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6" name="Rectangle 3"/>
          <p:cNvSpPr>
            <a:spLocks noChangeArrowheads="1"/>
          </p:cNvSpPr>
          <p:nvPr/>
        </p:nvSpPr>
        <p:spPr bwMode="gray">
          <a:xfrm>
            <a:off x="457200" y="238125"/>
            <a:ext cx="64770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uk-UA" sz="4400" b="1">
                <a:solidFill>
                  <a:srgbClr val="FFFFFF"/>
                </a:solidFill>
              </a:rPr>
              <a:t>Завершення проекту:</a:t>
            </a:r>
            <a:endParaRPr lang="en-US" sz="4400" b="1">
              <a:solidFill>
                <a:srgbClr val="FFFFFF"/>
              </a:solidFill>
            </a:endParaRPr>
          </a:p>
        </p:txBody>
      </p:sp>
      <p:sp>
        <p:nvSpPr>
          <p:cNvPr id="19476" name="AutoShape 5"/>
          <p:cNvSpPr>
            <a:spLocks noChangeArrowheads="1"/>
          </p:cNvSpPr>
          <p:nvPr/>
        </p:nvSpPr>
        <p:spPr bwMode="gray">
          <a:xfrm>
            <a:off x="539750" y="4508500"/>
            <a:ext cx="2090738" cy="654050"/>
          </a:xfrm>
          <a:prstGeom prst="roundRect">
            <a:avLst>
              <a:gd name="adj" fmla="val 16667"/>
            </a:avLst>
          </a:prstGeom>
          <a:solidFill>
            <a:srgbClr val="FFFFFF">
              <a:alpha val="89803"/>
            </a:srgbClr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0" name="Oval 6"/>
          <p:cNvSpPr>
            <a:spLocks noChangeArrowheads="1"/>
          </p:cNvSpPr>
          <p:nvPr/>
        </p:nvSpPr>
        <p:spPr bwMode="gray">
          <a:xfrm rot="5759136">
            <a:off x="6188869" y="1345407"/>
            <a:ext cx="2522537" cy="2616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5D9427"/>
              </a:gs>
            </a:gsLst>
            <a:lin ang="0" scaled="1"/>
          </a:gradFill>
          <a:ln w="28575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080808">
                <a:alpha val="50000"/>
              </a:srgbClr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9478" name="Text Box 38"/>
          <p:cNvSpPr txBox="1">
            <a:spLocks noChangeArrowheads="1"/>
          </p:cNvSpPr>
          <p:nvPr/>
        </p:nvSpPr>
        <p:spPr bwMode="gray">
          <a:xfrm>
            <a:off x="6372225" y="2133600"/>
            <a:ext cx="23034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 b="1">
                <a:solidFill>
                  <a:srgbClr val="000000"/>
                </a:solidFill>
                <a:cs typeface="Arial" charset="0"/>
              </a:rPr>
              <a:t>Заповніть вихідну анкету на блозі</a:t>
            </a:r>
            <a:endParaRPr lang="en-US" sz="20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9480" name="Text Box 18"/>
          <p:cNvSpPr txBox="1">
            <a:spLocks noChangeArrowheads="1"/>
          </p:cNvSpPr>
          <p:nvPr/>
        </p:nvSpPr>
        <p:spPr bwMode="white">
          <a:xfrm>
            <a:off x="755650" y="2060575"/>
            <a:ext cx="1651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 b="1">
                <a:solidFill>
                  <a:srgbClr val="000000"/>
                </a:solidFill>
                <a:cs typeface="Arial" charset="0"/>
              </a:rPr>
              <a:t>Експерти</a:t>
            </a:r>
            <a:endParaRPr lang="en-US" sz="20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9481" name="Text Box 18"/>
          <p:cNvSpPr txBox="1">
            <a:spLocks noChangeArrowheads="1"/>
          </p:cNvSpPr>
          <p:nvPr/>
        </p:nvSpPr>
        <p:spPr bwMode="white">
          <a:xfrm>
            <a:off x="611188" y="2924175"/>
            <a:ext cx="18732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 b="1">
                <a:solidFill>
                  <a:srgbClr val="000000"/>
                </a:solidFill>
                <a:cs typeface="Arial" charset="0"/>
              </a:rPr>
              <a:t>Картографи</a:t>
            </a:r>
            <a:endParaRPr lang="en-US" sz="20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9482" name="Text Box 18"/>
          <p:cNvSpPr txBox="1">
            <a:spLocks noChangeArrowheads="1"/>
          </p:cNvSpPr>
          <p:nvPr/>
        </p:nvSpPr>
        <p:spPr bwMode="white">
          <a:xfrm>
            <a:off x="755650" y="3716338"/>
            <a:ext cx="1651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 b="1">
                <a:solidFill>
                  <a:srgbClr val="000000"/>
                </a:solidFill>
                <a:cs typeface="Arial" charset="0"/>
              </a:rPr>
              <a:t>Дослідники</a:t>
            </a:r>
            <a:endParaRPr lang="en-US" sz="20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9483" name="Text Box 18"/>
          <p:cNvSpPr txBox="1">
            <a:spLocks noChangeArrowheads="1"/>
          </p:cNvSpPr>
          <p:nvPr/>
        </p:nvSpPr>
        <p:spPr bwMode="white">
          <a:xfrm>
            <a:off x="755650" y="4652963"/>
            <a:ext cx="1651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 b="1">
                <a:solidFill>
                  <a:srgbClr val="000000"/>
                </a:solidFill>
                <a:cs typeface="Arial" charset="0"/>
              </a:rPr>
              <a:t>Краєзнавці</a:t>
            </a:r>
            <a:endParaRPr lang="en-US" sz="20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494" name="Rectangle 19"/>
          <p:cNvSpPr>
            <a:spLocks noChangeArrowheads="1"/>
          </p:cNvSpPr>
          <p:nvPr/>
        </p:nvSpPr>
        <p:spPr bwMode="auto">
          <a:xfrm>
            <a:off x="179388" y="6524625"/>
            <a:ext cx="1512887" cy="1444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900"/>
                            </p:stCondLst>
                            <p:childTnLst>
                              <p:par>
                                <p:cTn id="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9461" grpId="0" animBg="1"/>
      <p:bldP spid="19462" grpId="0" animBg="1"/>
      <p:bldP spid="19463" grpId="0" animBg="1"/>
      <p:bldP spid="19476" grpId="0" animBg="1"/>
      <p:bldP spid="26630" grpId="0" animBg="1"/>
      <p:bldP spid="19478" grpId="0"/>
      <p:bldP spid="19480" grpId="0"/>
      <p:bldP spid="19481" grpId="0"/>
      <p:bldP spid="19482" grpId="0"/>
      <p:bldP spid="1948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ChangeArrowheads="1"/>
          </p:cNvSpPr>
          <p:nvPr/>
        </p:nvSpPr>
        <p:spPr bwMode="auto">
          <a:xfrm>
            <a:off x="250825" y="908050"/>
            <a:ext cx="1368425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6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8313" y="476250"/>
            <a:ext cx="6019800" cy="1470025"/>
          </a:xfrm>
        </p:spPr>
        <p:txBody>
          <a:bodyPr/>
          <a:lstStyle/>
          <a:p>
            <a:pPr eaLnBrk="1" hangingPunct="1"/>
            <a:r>
              <a:rPr lang="uk-UA" sz="5400">
                <a:solidFill>
                  <a:srgbClr val="EAEAEA"/>
                </a:solidFill>
              </a:rPr>
              <a:t>Дякую за увагу!</a:t>
            </a:r>
            <a:endParaRPr lang="en-US" sz="5400">
              <a:solidFill>
                <a:srgbClr val="EAEAEA"/>
              </a:solidFill>
            </a:endParaRPr>
          </a:p>
        </p:txBody>
      </p:sp>
      <p:sp>
        <p:nvSpPr>
          <p:cNvPr id="40966" name="Rectangle 4"/>
          <p:cNvSpPr>
            <a:spLocks noChangeArrowheads="1"/>
          </p:cNvSpPr>
          <p:nvPr/>
        </p:nvSpPr>
        <p:spPr bwMode="gray">
          <a:xfrm>
            <a:off x="971550" y="2205038"/>
            <a:ext cx="817245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uk-UA" sz="54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До нових зустрічей!</a:t>
            </a:r>
            <a:endParaRPr lang="en-US" sz="5400" b="1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pic>
        <p:nvPicPr>
          <p:cNvPr id="40969" name="Picture 9" descr="006083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3500438"/>
            <a:ext cx="3779838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484313"/>
            <a:ext cx="8351838" cy="3429000"/>
          </a:xfrm>
        </p:spPr>
        <p:txBody>
          <a:bodyPr/>
          <a:lstStyle/>
          <a:p>
            <a:pPr eaLnBrk="1" hangingPunct="1">
              <a:buSzPct val="90000"/>
              <a:buFontTx/>
              <a:buNone/>
            </a:pPr>
            <a:r>
              <a:rPr lang="uk-UA" sz="2800" b="1"/>
              <a:t>	</a:t>
            </a:r>
            <a:r>
              <a:rPr lang="uk-UA" sz="2800" b="1" i="1">
                <a:latin typeface="Georgia" pitchFamily="18" charset="0"/>
              </a:rPr>
              <a:t>Навчальний урок-проект</a:t>
            </a:r>
            <a:r>
              <a:rPr lang="ru-RU" sz="2800" i="1">
                <a:latin typeface="Georgia" pitchFamily="18" charset="0"/>
              </a:rPr>
              <a:t> </a:t>
            </a:r>
            <a:r>
              <a:rPr lang="ru-RU" sz="2800" b="1" i="1">
                <a:latin typeface="Georgia" pitchFamily="18" charset="0"/>
              </a:rPr>
              <a:t>з географії</a:t>
            </a:r>
          </a:p>
          <a:p>
            <a:pPr eaLnBrk="1" hangingPunct="1">
              <a:buSzPct val="90000"/>
              <a:buFontTx/>
              <a:buNone/>
            </a:pPr>
            <a:endParaRPr lang="en-US" sz="1200" b="1" i="1">
              <a:latin typeface="Georgia" pitchFamily="18" charset="0"/>
            </a:endParaRPr>
          </a:p>
          <a:p>
            <a:pPr eaLnBrk="1" hangingPunct="1">
              <a:buFontTx/>
              <a:buNone/>
            </a:pPr>
            <a:r>
              <a:rPr lang="uk-UA" sz="3600">
                <a:solidFill>
                  <a:schemeClr val="tx2"/>
                </a:solidFill>
                <a:latin typeface="Georgia" pitchFamily="18" charset="0"/>
              </a:rPr>
              <a:t>«</a:t>
            </a:r>
            <a:r>
              <a:rPr lang="uk-UA" sz="3600" b="1">
                <a:solidFill>
                  <a:schemeClr val="tx2"/>
                </a:solidFill>
                <a:latin typeface="Georgia" pitchFamily="18" charset="0"/>
              </a:rPr>
              <a:t>С</a:t>
            </a:r>
            <a:r>
              <a:rPr lang="ru-RU" sz="3600" b="1">
                <a:solidFill>
                  <a:schemeClr val="tx2"/>
                </a:solidFill>
                <a:latin typeface="Georgia" pitchFamily="18" charset="0"/>
              </a:rPr>
              <a:t>ім причин пишатися своєю країною</a:t>
            </a:r>
            <a:r>
              <a:rPr lang="uk-UA" sz="3600" b="1">
                <a:solidFill>
                  <a:schemeClr val="tx2"/>
                </a:solidFill>
                <a:latin typeface="Georgia" pitchFamily="18" charset="0"/>
              </a:rPr>
              <a:t>»</a:t>
            </a:r>
            <a:r>
              <a:rPr lang="ru-RU" sz="3600">
                <a:solidFill>
                  <a:schemeClr val="tx2"/>
                </a:solidFill>
                <a:latin typeface="Georgia" pitchFamily="18" charset="0"/>
              </a:rPr>
              <a:t> </a:t>
            </a:r>
            <a:endParaRPr lang="en-US" sz="3600">
              <a:solidFill>
                <a:schemeClr val="tx2"/>
              </a:solidFill>
              <a:latin typeface="Georgia" pitchFamily="18" charset="0"/>
            </a:endParaRP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179388" y="6524625"/>
            <a:ext cx="1512887" cy="1444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8200" name="Picture 8" descr="map_ukr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3068638"/>
            <a:ext cx="4392613" cy="2949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/>
              <a:t>Мета</a:t>
            </a:r>
            <a:r>
              <a:rPr lang="uk-UA"/>
              <a:t> проекту</a:t>
            </a:r>
            <a:r>
              <a:rPr lang="ru-RU"/>
              <a:t>:</a:t>
            </a:r>
            <a:endParaRPr lang="en-US"/>
          </a:p>
        </p:txBody>
      </p:sp>
      <p:grpSp>
        <p:nvGrpSpPr>
          <p:cNvPr id="13" name="Group 3"/>
          <p:cNvGrpSpPr>
            <a:grpSpLocks/>
          </p:cNvGrpSpPr>
          <p:nvPr/>
        </p:nvGrpSpPr>
        <p:grpSpPr bwMode="auto">
          <a:xfrm>
            <a:off x="1873250" y="2233613"/>
            <a:ext cx="5794375" cy="690562"/>
            <a:chOff x="720" y="1392"/>
            <a:chExt cx="4058" cy="480"/>
          </a:xfrm>
        </p:grpSpPr>
        <p:sp>
          <p:nvSpPr>
            <p:cNvPr id="2" name="AutoShape 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5163" name="Group 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3" name="AutoShape 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92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" name="AutoShape 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92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15" name="Group 8"/>
          <p:cNvGrpSpPr>
            <a:grpSpLocks/>
          </p:cNvGrpSpPr>
          <p:nvPr/>
        </p:nvGrpSpPr>
        <p:grpSpPr bwMode="auto">
          <a:xfrm>
            <a:off x="1873250" y="3098800"/>
            <a:ext cx="5794375" cy="690563"/>
            <a:chOff x="720" y="1392"/>
            <a:chExt cx="4058" cy="480"/>
          </a:xfrm>
        </p:grpSpPr>
        <p:sp>
          <p:nvSpPr>
            <p:cNvPr id="5" name="AutoShape 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5159" name="Group 1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6" name="AutoShape 1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92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" name="AutoShape 1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92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17" name="Group 13"/>
          <p:cNvGrpSpPr>
            <a:grpSpLocks/>
          </p:cNvGrpSpPr>
          <p:nvPr/>
        </p:nvGrpSpPr>
        <p:grpSpPr bwMode="auto">
          <a:xfrm>
            <a:off x="1873250" y="3956050"/>
            <a:ext cx="5794375" cy="696913"/>
            <a:chOff x="720" y="1392"/>
            <a:chExt cx="4058" cy="480"/>
          </a:xfrm>
        </p:grpSpPr>
        <p:sp>
          <p:nvSpPr>
            <p:cNvPr id="8" name="AutoShape 1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92157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uk-UA" b="1" dirty="0">
                  <a:solidFill>
                    <a:srgbClr val="750C01"/>
                  </a:solidFill>
                </a:rPr>
                <a:t>            </a:t>
              </a:r>
            </a:p>
            <a:p>
              <a:pPr>
                <a:defRPr/>
              </a:pPr>
              <a:r>
                <a:rPr lang="uk-UA" b="1" dirty="0">
                  <a:solidFill>
                    <a:srgbClr val="750C01"/>
                  </a:solidFill>
                </a:rPr>
                <a:t>            закріпити вміння працювати в групі</a:t>
              </a:r>
              <a:r>
                <a:rPr lang="ru-RU" b="1" dirty="0">
                  <a:solidFill>
                    <a:srgbClr val="750C01"/>
                  </a:solidFill>
                </a:rPr>
                <a:t> </a:t>
              </a:r>
            </a:p>
            <a:p>
              <a:pPr>
                <a:defRPr/>
              </a:pPr>
              <a:endParaRPr lang="ru-RU" dirty="0"/>
            </a:p>
          </p:txBody>
        </p:sp>
        <p:grpSp>
          <p:nvGrpSpPr>
            <p:cNvPr id="5155" name="Group 15"/>
            <p:cNvGrpSpPr>
              <a:grpSpLocks/>
            </p:cNvGrpSpPr>
            <p:nvPr/>
          </p:nvGrpSpPr>
          <p:grpSpPr bwMode="auto">
            <a:xfrm>
              <a:off x="730" y="1407"/>
              <a:ext cx="4047" cy="444"/>
              <a:chOff x="744" y="1407"/>
              <a:chExt cx="3992" cy="444"/>
            </a:xfrm>
          </p:grpSpPr>
          <p:sp>
            <p:nvSpPr>
              <p:cNvPr id="9" name="AutoShape 1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92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AutoShape 1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92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1873250" y="1370013"/>
            <a:ext cx="5794375" cy="688975"/>
            <a:chOff x="720" y="1392"/>
            <a:chExt cx="4058" cy="480"/>
          </a:xfrm>
        </p:grpSpPr>
        <p:sp>
          <p:nvSpPr>
            <p:cNvPr id="11" name="AutoShape 1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5151" name="Group 2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2" name="AutoShape 2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92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90" name="AutoShape 2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92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7175" name="Text Box 23"/>
          <p:cNvSpPr txBox="1">
            <a:spLocks noChangeArrowheads="1"/>
          </p:cNvSpPr>
          <p:nvPr/>
        </p:nvSpPr>
        <p:spPr bwMode="white">
          <a:xfrm>
            <a:off x="2357438" y="1428750"/>
            <a:ext cx="56880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uk-UA" b="1">
                <a:solidFill>
                  <a:schemeClr val="tx2"/>
                </a:solidFill>
              </a:rPr>
              <a:t>проаналізувати "7 природних чудес України"</a:t>
            </a:r>
            <a:endParaRPr lang="en-US" sz="2400" b="1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7176" name="Text Box 24"/>
          <p:cNvSpPr txBox="1">
            <a:spLocks noChangeArrowheads="1"/>
          </p:cNvSpPr>
          <p:nvPr/>
        </p:nvSpPr>
        <p:spPr bwMode="white">
          <a:xfrm>
            <a:off x="2286000" y="2214563"/>
            <a:ext cx="53165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uk-UA" b="1">
                <a:solidFill>
                  <a:srgbClr val="1F06D8"/>
                </a:solidFill>
              </a:rPr>
              <a:t>пізнати розмаїття</a:t>
            </a:r>
            <a:r>
              <a:rPr lang="ru-RU" b="1">
                <a:solidFill>
                  <a:srgbClr val="1F06D8"/>
                </a:solidFill>
              </a:rPr>
              <a:t> природн</a:t>
            </a:r>
            <a:r>
              <a:rPr lang="uk-UA" b="1">
                <a:solidFill>
                  <a:srgbClr val="1F06D8"/>
                </a:solidFill>
              </a:rPr>
              <a:t>их </a:t>
            </a:r>
            <a:r>
              <a:rPr lang="ru-RU" b="1">
                <a:solidFill>
                  <a:srgbClr val="1F06D8"/>
                </a:solidFill>
              </a:rPr>
              <a:t>ландшафт</a:t>
            </a:r>
            <a:r>
              <a:rPr lang="uk-UA" b="1">
                <a:solidFill>
                  <a:srgbClr val="1F06D8"/>
                </a:solidFill>
              </a:rPr>
              <a:t>ів країни</a:t>
            </a:r>
            <a:r>
              <a:rPr lang="ru-RU"/>
              <a:t> </a:t>
            </a:r>
            <a:endParaRPr lang="en-US"/>
          </a:p>
        </p:txBody>
      </p:sp>
      <p:sp>
        <p:nvSpPr>
          <p:cNvPr id="7177" name="Text Box 25"/>
          <p:cNvSpPr txBox="1">
            <a:spLocks noChangeArrowheads="1"/>
          </p:cNvSpPr>
          <p:nvPr/>
        </p:nvSpPr>
        <p:spPr bwMode="white">
          <a:xfrm>
            <a:off x="2214563" y="3143250"/>
            <a:ext cx="53578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uk-UA" b="1" dirty="0">
                <a:solidFill>
                  <a:srgbClr val="750C01"/>
                </a:solidFill>
              </a:rPr>
              <a:t>шанобливо ставитися до надбань нашої Батьківщини</a:t>
            </a:r>
            <a:r>
              <a:rPr lang="ru-RU" dirty="0">
                <a:solidFill>
                  <a:srgbClr val="750C01"/>
                </a:solidFill>
              </a:rPr>
              <a:t> </a:t>
            </a:r>
            <a:endParaRPr lang="en-US" dirty="0">
              <a:solidFill>
                <a:srgbClr val="750C01"/>
              </a:solidFill>
            </a:endParaRPr>
          </a:p>
        </p:txBody>
      </p:sp>
      <p:sp>
        <p:nvSpPr>
          <p:cNvPr id="7179" name="Text Box 31"/>
          <p:cNvSpPr txBox="1">
            <a:spLocks noChangeArrowheads="1"/>
          </p:cNvSpPr>
          <p:nvPr/>
        </p:nvSpPr>
        <p:spPr bwMode="white">
          <a:xfrm>
            <a:off x="2019300" y="4056063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4</a:t>
            </a:r>
          </a:p>
        </p:txBody>
      </p:sp>
      <p:sp>
        <p:nvSpPr>
          <p:cNvPr id="7180" name="Text Box 32"/>
          <p:cNvSpPr txBox="1">
            <a:spLocks noChangeArrowheads="1"/>
          </p:cNvSpPr>
          <p:nvPr/>
        </p:nvSpPr>
        <p:spPr bwMode="white">
          <a:xfrm>
            <a:off x="1998663" y="1462088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FFFF"/>
                </a:solidFill>
                <a:cs typeface="Arial" charset="0"/>
              </a:rPr>
              <a:t>1</a:t>
            </a:r>
          </a:p>
        </p:txBody>
      </p:sp>
      <p:sp>
        <p:nvSpPr>
          <p:cNvPr id="7181" name="Text Box 33"/>
          <p:cNvSpPr txBox="1">
            <a:spLocks noChangeArrowheads="1"/>
          </p:cNvSpPr>
          <p:nvPr/>
        </p:nvSpPr>
        <p:spPr bwMode="white">
          <a:xfrm>
            <a:off x="2011363" y="2320925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FFFF"/>
                </a:solidFill>
                <a:cs typeface="Arial" charset="0"/>
              </a:rPr>
              <a:t>2</a:t>
            </a:r>
          </a:p>
        </p:txBody>
      </p:sp>
      <p:sp>
        <p:nvSpPr>
          <p:cNvPr id="7182" name="Text Box 34"/>
          <p:cNvSpPr txBox="1">
            <a:spLocks noChangeArrowheads="1"/>
          </p:cNvSpPr>
          <p:nvPr/>
        </p:nvSpPr>
        <p:spPr bwMode="white">
          <a:xfrm>
            <a:off x="2011363" y="3208338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FFFF"/>
                </a:solidFill>
                <a:cs typeface="Arial" charset="0"/>
              </a:rPr>
              <a:t>3</a:t>
            </a:r>
          </a:p>
        </p:txBody>
      </p:sp>
      <p:grpSp>
        <p:nvGrpSpPr>
          <p:cNvPr id="21" name="Group 67"/>
          <p:cNvGrpSpPr>
            <a:grpSpLocks/>
          </p:cNvGrpSpPr>
          <p:nvPr/>
        </p:nvGrpSpPr>
        <p:grpSpPr bwMode="auto">
          <a:xfrm>
            <a:off x="1862138" y="4767263"/>
            <a:ext cx="5805487" cy="749300"/>
            <a:chOff x="720" y="1392"/>
            <a:chExt cx="4058" cy="480"/>
          </a:xfrm>
        </p:grpSpPr>
        <p:sp>
          <p:nvSpPr>
            <p:cNvPr id="7236" name="AutoShape 68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5147" name="Group 69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7238" name="AutoShape 70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4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239" name="AutoShape 71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4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23" name="Group 72"/>
          <p:cNvGrpSpPr>
            <a:grpSpLocks/>
          </p:cNvGrpSpPr>
          <p:nvPr/>
        </p:nvGrpSpPr>
        <p:grpSpPr bwMode="auto">
          <a:xfrm>
            <a:off x="1862138" y="5624513"/>
            <a:ext cx="5805487" cy="684212"/>
            <a:chOff x="720" y="1392"/>
            <a:chExt cx="4058" cy="480"/>
          </a:xfrm>
        </p:grpSpPr>
        <p:sp>
          <p:nvSpPr>
            <p:cNvPr id="7241" name="AutoShape 73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92157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5143" name="Group 74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7243" name="AutoShape 75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4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244" name="AutoShape 76"/>
              <p:cNvSpPr>
                <a:spLocks noChangeArrowheads="1"/>
              </p:cNvSpPr>
              <p:nvPr/>
            </p:nvSpPr>
            <p:spPr bwMode="gray">
              <a:xfrm>
                <a:off x="744" y="1403"/>
                <a:ext cx="3984" cy="11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7185" name="Text Box 77"/>
          <p:cNvSpPr txBox="1">
            <a:spLocks noChangeArrowheads="1"/>
          </p:cNvSpPr>
          <p:nvPr/>
        </p:nvSpPr>
        <p:spPr bwMode="white">
          <a:xfrm>
            <a:off x="2000232" y="5715016"/>
            <a:ext cx="56165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uk-UA" b="1" dirty="0">
                <a:solidFill>
                  <a:srgbClr val="750C01"/>
                </a:solidFill>
              </a:rPr>
              <a:t>створити власний продукт</a:t>
            </a:r>
            <a:endParaRPr lang="en-US" b="1" dirty="0">
              <a:solidFill>
                <a:srgbClr val="750C01"/>
              </a:solidFill>
            </a:endParaRPr>
          </a:p>
        </p:txBody>
      </p:sp>
      <p:sp>
        <p:nvSpPr>
          <p:cNvPr id="7186" name="Text Box 80"/>
          <p:cNvSpPr txBox="1">
            <a:spLocks noChangeArrowheads="1"/>
          </p:cNvSpPr>
          <p:nvPr/>
        </p:nvSpPr>
        <p:spPr bwMode="white">
          <a:xfrm>
            <a:off x="2008188" y="5724525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400" b="1" dirty="0">
                <a:solidFill>
                  <a:srgbClr val="FFFFFF"/>
                </a:solidFill>
                <a:cs typeface="Arial" charset="0"/>
              </a:rPr>
              <a:t>6</a:t>
            </a:r>
            <a:endParaRPr lang="en-US" sz="24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187" name="Text Box 81"/>
          <p:cNvSpPr txBox="1">
            <a:spLocks noChangeArrowheads="1"/>
          </p:cNvSpPr>
          <p:nvPr/>
        </p:nvSpPr>
        <p:spPr bwMode="white">
          <a:xfrm>
            <a:off x="2000250" y="48768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400" b="1">
                <a:solidFill>
                  <a:srgbClr val="FFFFFF"/>
                </a:solidFill>
                <a:cs typeface="Arial" charset="0"/>
              </a:rPr>
              <a:t>5</a:t>
            </a:r>
            <a:endParaRPr lang="en-US" sz="24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140" name="Rectangle 83"/>
          <p:cNvSpPr>
            <a:spLocks noChangeArrowheads="1"/>
          </p:cNvSpPr>
          <p:nvPr/>
        </p:nvSpPr>
        <p:spPr bwMode="auto">
          <a:xfrm>
            <a:off x="179388" y="6524625"/>
            <a:ext cx="1512887" cy="1444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9" name="Text Box 84"/>
          <p:cNvSpPr txBox="1">
            <a:spLocks noChangeArrowheads="1"/>
          </p:cNvSpPr>
          <p:nvPr/>
        </p:nvSpPr>
        <p:spPr bwMode="auto">
          <a:xfrm>
            <a:off x="2571736" y="4786322"/>
            <a:ext cx="50006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b="1" dirty="0">
                <a:solidFill>
                  <a:srgbClr val="990000"/>
                </a:solidFill>
              </a:rPr>
              <a:t>систематизувати та аналізувати </a:t>
            </a:r>
            <a:r>
              <a:rPr lang="uk-UA" b="1" dirty="0" err="1">
                <a:solidFill>
                  <a:srgbClr val="990000"/>
                </a:solidFill>
              </a:rPr>
              <a:t>інтернет-джерела</a:t>
            </a:r>
            <a:endParaRPr lang="ru-RU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  <p:bldP spid="7176" grpId="0"/>
      <p:bldP spid="7177" grpId="0"/>
      <p:bldP spid="7179" grpId="0"/>
      <p:bldP spid="7180" grpId="0"/>
      <p:bldP spid="7181" grpId="0"/>
      <p:bldP spid="7182" grpId="0"/>
      <p:bldP spid="7185" grpId="0"/>
      <p:bldP spid="7186" grpId="0"/>
      <p:bldP spid="7187" grpId="0"/>
      <p:bldP spid="718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3600"/>
              <a:t>Географічний урок-проект:</a:t>
            </a:r>
            <a:endParaRPr lang="ru-RU" sz="360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38275"/>
            <a:ext cx="8229600" cy="14144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uk-UA" sz="4400" i="1">
                <a:solidFill>
                  <a:schemeClr val="tx2"/>
                </a:solidFill>
                <a:latin typeface="Georgia" pitchFamily="18" charset="0"/>
              </a:rPr>
              <a:t>«</a:t>
            </a:r>
            <a:r>
              <a:rPr lang="uk-UA" sz="4400" b="1" i="1">
                <a:solidFill>
                  <a:schemeClr val="tx2"/>
                </a:solidFill>
                <a:latin typeface="Georgia" pitchFamily="18" charset="0"/>
              </a:rPr>
              <a:t>С</a:t>
            </a:r>
            <a:r>
              <a:rPr lang="ru-RU" sz="4400" b="1" i="1">
                <a:solidFill>
                  <a:schemeClr val="tx2"/>
                </a:solidFill>
                <a:latin typeface="Georgia" pitchFamily="18" charset="0"/>
              </a:rPr>
              <a:t>ім причин пишатися своєю країною</a:t>
            </a:r>
            <a:r>
              <a:rPr lang="uk-UA" sz="4400" b="1" i="1">
                <a:solidFill>
                  <a:schemeClr val="tx2"/>
                </a:solidFill>
                <a:latin typeface="Georgia" pitchFamily="18" charset="0"/>
              </a:rPr>
              <a:t>»</a:t>
            </a:r>
            <a:endParaRPr lang="ru-RU" sz="4400" b="1" i="1">
              <a:solidFill>
                <a:schemeClr val="tx2"/>
              </a:solidFill>
              <a:latin typeface="Georgia" pitchFamily="18" charset="0"/>
            </a:endParaRPr>
          </a:p>
        </p:txBody>
      </p:sp>
      <p:pic>
        <p:nvPicPr>
          <p:cNvPr id="56326" name="Picture 6" descr="3 листопада на телеканалі ТВі покажуть останню програму з циклу&amp;quot;7 прир..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4076700"/>
            <a:ext cx="3097212" cy="23844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6331" name="AutoShape 11"/>
          <p:cNvSpPr>
            <a:spLocks noChangeArrowheads="1"/>
          </p:cNvSpPr>
          <p:nvPr/>
        </p:nvSpPr>
        <p:spPr bwMode="gray">
          <a:xfrm>
            <a:off x="1042988" y="2781300"/>
            <a:ext cx="6913562" cy="719138"/>
          </a:xfrm>
          <a:prstGeom prst="wedgeRectCallout">
            <a:avLst>
              <a:gd name="adj1" fmla="val 26787"/>
              <a:gd name="adj2" fmla="val 147569"/>
            </a:avLst>
          </a:prstGeom>
          <a:solidFill>
            <a:srgbClr val="008000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 sz="1400" b="1">
              <a:solidFill>
                <a:srgbClr val="FFFFFF"/>
              </a:solidFill>
            </a:endParaRPr>
          </a:p>
        </p:txBody>
      </p:sp>
      <p:sp>
        <p:nvSpPr>
          <p:cNvPr id="10246" name="Text Box 12"/>
          <p:cNvSpPr txBox="1">
            <a:spLocks noChangeArrowheads="1"/>
          </p:cNvSpPr>
          <p:nvPr/>
        </p:nvSpPr>
        <p:spPr bwMode="auto">
          <a:xfrm>
            <a:off x="1187450" y="2852738"/>
            <a:ext cx="64801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3200" b="1" i="1"/>
              <a:t>“7 природних чудес України”</a:t>
            </a:r>
            <a:endParaRPr lang="ru-RU" sz="3200" b="1" i="1"/>
          </a:p>
        </p:txBody>
      </p:sp>
      <p:sp>
        <p:nvSpPr>
          <p:cNvPr id="6151" name="Rectangle 13"/>
          <p:cNvSpPr>
            <a:spLocks noChangeArrowheads="1"/>
          </p:cNvSpPr>
          <p:nvPr/>
        </p:nvSpPr>
        <p:spPr bwMode="auto">
          <a:xfrm>
            <a:off x="179388" y="6524625"/>
            <a:ext cx="1512887" cy="1444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56331" grpId="0" animBg="1"/>
      <p:bldP spid="102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3200"/>
              <a:t>АКЦІЯ «СІМ ЧУДЕС УКРАЇНИ»</a:t>
            </a:r>
            <a:endParaRPr lang="ru-RU" sz="400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38275"/>
            <a:ext cx="8229600" cy="22780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i="1"/>
              <a:t>Загальнонаціональна акція «7 чудес України» була започаткована Фондом Миколи Томенка «Рідна країна» у 2007 році. </a:t>
            </a:r>
          </a:p>
        </p:txBody>
      </p:sp>
      <p:pic>
        <p:nvPicPr>
          <p:cNvPr id="50181" name="Picture 5" descr="http://7chudes.in.ua/wp-content/uploads/2015/02/14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3213100"/>
            <a:ext cx="3967162" cy="26336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79388" y="6524625"/>
            <a:ext cx="1512887" cy="1444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/>
              <a:t>Етапи акції:</a:t>
            </a:r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12875"/>
            <a:ext cx="8640763" cy="47339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i="1"/>
              <a:t>2007 рік - </a:t>
            </a:r>
            <a:r>
              <a:rPr lang="ru-RU" b="1" i="1">
                <a:solidFill>
                  <a:srgbClr val="0066FF"/>
                </a:solidFill>
              </a:rPr>
              <a:t>«7 історико-архітектурних чудес України»;</a:t>
            </a:r>
            <a:r>
              <a:rPr lang="ru-RU" i="1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ru-RU" i="1"/>
              <a:t>2008 рік</a:t>
            </a:r>
            <a:r>
              <a:rPr lang="ru-RU"/>
              <a:t> - </a:t>
            </a:r>
            <a:r>
              <a:rPr lang="ru-RU" b="1" i="1">
                <a:solidFill>
                  <a:schemeClr val="bg1"/>
                </a:solidFill>
              </a:rPr>
              <a:t>«7 природних чудес України»;</a:t>
            </a:r>
          </a:p>
          <a:p>
            <a:pPr eaLnBrk="1" hangingPunct="1">
              <a:lnSpc>
                <a:spcPct val="90000"/>
              </a:lnSpc>
            </a:pPr>
            <a:r>
              <a:rPr lang="ru-RU" i="1"/>
              <a:t>2010 рік – </a:t>
            </a:r>
            <a:r>
              <a:rPr lang="ru-RU" b="1" i="1">
                <a:solidFill>
                  <a:srgbClr val="993300"/>
                </a:solidFill>
              </a:rPr>
              <a:t>«7 чудес України: замки, фортеці»;</a:t>
            </a:r>
          </a:p>
          <a:p>
            <a:pPr eaLnBrk="1" hangingPunct="1">
              <a:lnSpc>
                <a:spcPct val="90000"/>
              </a:lnSpc>
            </a:pPr>
            <a:r>
              <a:rPr lang="ru-RU" i="1"/>
              <a:t>2013 рік - </a:t>
            </a:r>
            <a:r>
              <a:rPr lang="ru-RU" b="1" i="1">
                <a:solidFill>
                  <a:schemeClr val="hlink"/>
                </a:solidFill>
              </a:rPr>
              <a:t>«7 чудес Києва»;</a:t>
            </a:r>
          </a:p>
          <a:p>
            <a:pPr eaLnBrk="1" hangingPunct="1">
              <a:lnSpc>
                <a:spcPct val="90000"/>
              </a:lnSpc>
            </a:pPr>
            <a:r>
              <a:rPr lang="ru-RU" i="1"/>
              <a:t>2016 рік - </a:t>
            </a:r>
            <a:r>
              <a:rPr lang="ru-RU" b="1" i="1">
                <a:solidFill>
                  <a:srgbClr val="666633"/>
                </a:solidFill>
              </a:rPr>
              <a:t>«7 чудес України: історичні міста та містечка».</a:t>
            </a:r>
            <a:r>
              <a:rPr lang="ru-RU" i="1"/>
              <a:t>   </a:t>
            </a:r>
            <a:r>
              <a:rPr lang="ru-RU" i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179388" y="6524625"/>
            <a:ext cx="1512887" cy="1444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2" descr="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1341438"/>
            <a:ext cx="4537075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3200"/>
              <a:t>Ключове проблемне питання:</a:t>
            </a:r>
            <a:endParaRPr lang="ru-RU" sz="320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9750" y="2205038"/>
            <a:ext cx="3960813" cy="4032250"/>
            <a:chOff x="647" y="2562"/>
            <a:chExt cx="1210" cy="1278"/>
          </a:xfrm>
        </p:grpSpPr>
        <p:pic>
          <p:nvPicPr>
            <p:cNvPr id="9224" name="Picture 5" descr="light_shadow"/>
            <p:cNvPicPr>
              <a:picLocks noChangeAspect="1" noChangeArrowheads="1"/>
            </p:cNvPicPr>
            <p:nvPr/>
          </p:nvPicPr>
          <p:blipFill>
            <a:blip r:embed="rId3">
              <a:lum bright="-78000" contrast="-78000"/>
            </a:blip>
            <a:srcRect/>
            <a:stretch>
              <a:fillRect/>
            </a:stretch>
          </p:blipFill>
          <p:spPr bwMode="gray">
            <a:xfrm>
              <a:off x="762" y="3564"/>
              <a:ext cx="996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5" name="Picture 6" descr="circuler_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gray">
            <a:xfrm>
              <a:off x="647" y="2562"/>
              <a:ext cx="1210" cy="1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6" name="Oval 7"/>
            <p:cNvSpPr>
              <a:spLocks noChangeArrowheads="1"/>
            </p:cNvSpPr>
            <p:nvPr/>
          </p:nvSpPr>
          <p:spPr bwMode="gray">
            <a:xfrm>
              <a:off x="647" y="2562"/>
              <a:ext cx="1202" cy="1182"/>
            </a:xfrm>
            <a:prstGeom prst="ellipse">
              <a:avLst/>
            </a:prstGeom>
            <a:solidFill>
              <a:schemeClr val="accent1">
                <a:alpha val="54901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7" name="Freeform 8"/>
            <p:cNvSpPr>
              <a:spLocks/>
            </p:cNvSpPr>
            <p:nvPr/>
          </p:nvSpPr>
          <p:spPr bwMode="ltGray">
            <a:xfrm>
              <a:off x="771" y="2586"/>
              <a:ext cx="945" cy="409"/>
            </a:xfrm>
            <a:custGeom>
              <a:avLst/>
              <a:gdLst>
                <a:gd name="T0" fmla="*/ 476 w 1321"/>
                <a:gd name="T1" fmla="*/ 76 h 712"/>
                <a:gd name="T2" fmla="*/ 482 w 1321"/>
                <a:gd name="T3" fmla="*/ 84 h 712"/>
                <a:gd name="T4" fmla="*/ 484 w 1321"/>
                <a:gd name="T5" fmla="*/ 91 h 712"/>
                <a:gd name="T6" fmla="*/ 481 w 1321"/>
                <a:gd name="T7" fmla="*/ 98 h 712"/>
                <a:gd name="T8" fmla="*/ 476 w 1321"/>
                <a:gd name="T9" fmla="*/ 105 h 712"/>
                <a:gd name="T10" fmla="*/ 466 w 1321"/>
                <a:gd name="T11" fmla="*/ 110 h 712"/>
                <a:gd name="T12" fmla="*/ 454 w 1321"/>
                <a:gd name="T13" fmla="*/ 114 h 712"/>
                <a:gd name="T14" fmla="*/ 438 w 1321"/>
                <a:gd name="T15" fmla="*/ 119 h 712"/>
                <a:gd name="T16" fmla="*/ 420 w 1321"/>
                <a:gd name="T17" fmla="*/ 123 h 712"/>
                <a:gd name="T18" fmla="*/ 400 w 1321"/>
                <a:gd name="T19" fmla="*/ 126 h 712"/>
                <a:gd name="T20" fmla="*/ 378 w 1321"/>
                <a:gd name="T21" fmla="*/ 129 h 712"/>
                <a:gd name="T22" fmla="*/ 354 w 1321"/>
                <a:gd name="T23" fmla="*/ 132 h 712"/>
                <a:gd name="T24" fmla="*/ 328 w 1321"/>
                <a:gd name="T25" fmla="*/ 133 h 712"/>
                <a:gd name="T26" fmla="*/ 301 w 1321"/>
                <a:gd name="T27" fmla="*/ 134 h 712"/>
                <a:gd name="T28" fmla="*/ 291 w 1321"/>
                <a:gd name="T29" fmla="*/ 135 h 712"/>
                <a:gd name="T30" fmla="*/ 175 w 1321"/>
                <a:gd name="T31" fmla="*/ 135 h 712"/>
                <a:gd name="T32" fmla="*/ 173 w 1321"/>
                <a:gd name="T33" fmla="*/ 135 h 712"/>
                <a:gd name="T34" fmla="*/ 150 w 1321"/>
                <a:gd name="T35" fmla="*/ 134 h 712"/>
                <a:gd name="T36" fmla="*/ 127 w 1321"/>
                <a:gd name="T37" fmla="*/ 133 h 712"/>
                <a:gd name="T38" fmla="*/ 106 w 1321"/>
                <a:gd name="T39" fmla="*/ 132 h 712"/>
                <a:gd name="T40" fmla="*/ 86 w 1321"/>
                <a:gd name="T41" fmla="*/ 130 h 712"/>
                <a:gd name="T42" fmla="*/ 68 w 1321"/>
                <a:gd name="T43" fmla="*/ 128 h 712"/>
                <a:gd name="T44" fmla="*/ 52 w 1321"/>
                <a:gd name="T45" fmla="*/ 126 h 712"/>
                <a:gd name="T46" fmla="*/ 37 w 1321"/>
                <a:gd name="T47" fmla="*/ 123 h 712"/>
                <a:gd name="T48" fmla="*/ 24 w 1321"/>
                <a:gd name="T49" fmla="*/ 119 h 712"/>
                <a:gd name="T50" fmla="*/ 14 w 1321"/>
                <a:gd name="T51" fmla="*/ 115 h 712"/>
                <a:gd name="T52" fmla="*/ 6 w 1321"/>
                <a:gd name="T53" fmla="*/ 110 h 712"/>
                <a:gd name="T54" fmla="*/ 2 w 1321"/>
                <a:gd name="T55" fmla="*/ 105 h 712"/>
                <a:gd name="T56" fmla="*/ 0 w 1321"/>
                <a:gd name="T57" fmla="*/ 99 h 712"/>
                <a:gd name="T58" fmla="*/ 0 w 1321"/>
                <a:gd name="T59" fmla="*/ 99 h 712"/>
                <a:gd name="T60" fmla="*/ 1 w 1321"/>
                <a:gd name="T61" fmla="*/ 92 h 712"/>
                <a:gd name="T62" fmla="*/ 6 w 1321"/>
                <a:gd name="T63" fmla="*/ 84 h 712"/>
                <a:gd name="T64" fmla="*/ 19 w 1321"/>
                <a:gd name="T65" fmla="*/ 70 h 712"/>
                <a:gd name="T66" fmla="*/ 34 w 1321"/>
                <a:gd name="T67" fmla="*/ 57 h 712"/>
                <a:gd name="T68" fmla="*/ 54 w 1321"/>
                <a:gd name="T69" fmla="*/ 45 h 712"/>
                <a:gd name="T70" fmla="*/ 74 w 1321"/>
                <a:gd name="T71" fmla="*/ 33 h 712"/>
                <a:gd name="T72" fmla="*/ 99 w 1321"/>
                <a:gd name="T73" fmla="*/ 24 h 712"/>
                <a:gd name="T74" fmla="*/ 125 w 1321"/>
                <a:gd name="T75" fmla="*/ 16 h 712"/>
                <a:gd name="T76" fmla="*/ 152 w 1321"/>
                <a:gd name="T77" fmla="*/ 9 h 712"/>
                <a:gd name="T78" fmla="*/ 182 w 1321"/>
                <a:gd name="T79" fmla="*/ 4 h 712"/>
                <a:gd name="T80" fmla="*/ 213 w 1321"/>
                <a:gd name="T81" fmla="*/ 1 h 712"/>
                <a:gd name="T82" fmla="*/ 244 w 1321"/>
                <a:gd name="T83" fmla="*/ 0 h 712"/>
                <a:gd name="T84" fmla="*/ 244 w 1321"/>
                <a:gd name="T85" fmla="*/ 0 h 712"/>
                <a:gd name="T86" fmla="*/ 278 w 1321"/>
                <a:gd name="T87" fmla="*/ 1 h 712"/>
                <a:gd name="T88" fmla="*/ 310 w 1321"/>
                <a:gd name="T89" fmla="*/ 4 h 712"/>
                <a:gd name="T90" fmla="*/ 341 w 1321"/>
                <a:gd name="T91" fmla="*/ 10 h 712"/>
                <a:gd name="T92" fmla="*/ 370 w 1321"/>
                <a:gd name="T93" fmla="*/ 17 h 712"/>
                <a:gd name="T94" fmla="*/ 396 w 1321"/>
                <a:gd name="T95" fmla="*/ 26 h 712"/>
                <a:gd name="T96" fmla="*/ 421 w 1321"/>
                <a:gd name="T97" fmla="*/ 37 h 712"/>
                <a:gd name="T98" fmla="*/ 442 w 1321"/>
                <a:gd name="T99" fmla="*/ 48 h 712"/>
                <a:gd name="T100" fmla="*/ 461 w 1321"/>
                <a:gd name="T101" fmla="*/ 61 h 712"/>
                <a:gd name="T102" fmla="*/ 476 w 1321"/>
                <a:gd name="T103" fmla="*/ 76 h 712"/>
                <a:gd name="T104" fmla="*/ 476 w 1321"/>
                <a:gd name="T105" fmla="*/ 76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CBFE0">
                    <a:alpha val="0"/>
                  </a:srgbClr>
                </a:gs>
              </a:gsLst>
              <a:lin ang="54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468313" y="3284538"/>
            <a:ext cx="4103687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800" b="1" i="1">
                <a:solidFill>
                  <a:schemeClr val="tx2"/>
                </a:solidFill>
              </a:rPr>
              <a:t>Чи дійсно Україна має 7 природних чудес?</a:t>
            </a:r>
            <a:r>
              <a:rPr lang="ru-RU"/>
              <a:t> </a:t>
            </a:r>
          </a:p>
        </p:txBody>
      </p:sp>
      <p:sp>
        <p:nvSpPr>
          <p:cNvPr id="9222" name="Rectangle 13"/>
          <p:cNvSpPr>
            <a:spLocks noChangeArrowheads="1"/>
          </p:cNvSpPr>
          <p:nvPr/>
        </p:nvSpPr>
        <p:spPr bwMode="auto">
          <a:xfrm>
            <a:off x="179388" y="6524625"/>
            <a:ext cx="1512887" cy="1444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9166" name="AutoShape 14"/>
          <p:cNvSpPr>
            <a:spLocks noChangeArrowheads="1"/>
          </p:cNvSpPr>
          <p:nvPr/>
        </p:nvSpPr>
        <p:spPr bwMode="blackGray">
          <a:xfrm rot="8844227" flipH="1" flipV="1">
            <a:off x="4140200" y="3357563"/>
            <a:ext cx="1847850" cy="755650"/>
          </a:xfrm>
          <a:prstGeom prst="rightArrow">
            <a:avLst>
              <a:gd name="adj1" fmla="val 46509"/>
              <a:gd name="adj2" fmla="val 5373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4916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6477000" cy="669925"/>
          </a:xfrm>
        </p:spPr>
        <p:txBody>
          <a:bodyPr/>
          <a:lstStyle/>
          <a:p>
            <a:pPr eaLnBrk="1" hangingPunct="1"/>
            <a:r>
              <a:rPr lang="ru-RU" sz="3200"/>
              <a:t>Етапи проходження проекту:</a:t>
            </a:r>
            <a:br>
              <a:rPr lang="ru-RU" sz="3200"/>
            </a:br>
            <a:endParaRPr lang="ru-RU" sz="320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96975"/>
            <a:ext cx="8532813" cy="5832475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ru-RU" sz="1600" b="1" i="1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2400" b="1" i="1"/>
              <a:t>Зайдіть на блог проекту </a:t>
            </a:r>
            <a:r>
              <a:rPr lang="en-US" sz="2400" b="1" i="1">
                <a:hlinkClick r:id="rId2"/>
              </a:rPr>
              <a:t>http://wonders-ua.blogspot.com/</a:t>
            </a:r>
            <a:r>
              <a:rPr lang="uk-UA" sz="2400" b="1" i="1"/>
              <a:t> </a:t>
            </a:r>
            <a:r>
              <a:rPr lang="ru-RU" sz="2400" b="1" i="1"/>
              <a:t>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2400" b="1" i="1"/>
              <a:t>Зареєструйтес</a:t>
            </a:r>
            <a:r>
              <a:rPr lang="uk-UA" sz="2400" b="1" i="1"/>
              <a:t>я</a:t>
            </a:r>
            <a:r>
              <a:rPr lang="ru-RU" sz="2400" b="1" i="1"/>
              <a:t>, давши відповід</a:t>
            </a:r>
            <a:r>
              <a:rPr lang="uk-UA" sz="2400" b="1" i="1"/>
              <a:t>і</a:t>
            </a:r>
            <a:r>
              <a:rPr lang="ru-RU" sz="2400" b="1" i="1"/>
              <a:t> на запитання анкети.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uk-UA" sz="2400" b="1" i="1"/>
              <a:t>Виберіть у блозі сторінку вашої групи</a:t>
            </a:r>
            <a:r>
              <a:rPr lang="ru-RU" sz="2400" b="1" i="1"/>
              <a:t>.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2400" b="1" i="1"/>
              <a:t>Прочитайте питання та завдання.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2400" b="1" i="1"/>
              <a:t>Ознайомтеся із списком ресурсів</a:t>
            </a:r>
            <a:r>
              <a:rPr lang="uk-UA" sz="2400" b="1" i="1"/>
              <a:t>.</a:t>
            </a:r>
            <a:endParaRPr lang="ru-RU" sz="2400" b="1" i="1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2400" b="1" i="1"/>
              <a:t>Розподіліть обов'язки в групі.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2400" b="1" i="1"/>
              <a:t>Орієнтуйтеся </a:t>
            </a:r>
            <a:r>
              <a:rPr lang="uk-UA" sz="2400" b="1" i="1"/>
              <a:t>за</a:t>
            </a:r>
            <a:r>
              <a:rPr lang="ru-RU" sz="2400" b="1" i="1"/>
              <a:t> час</a:t>
            </a:r>
            <a:r>
              <a:rPr lang="uk-UA" sz="2400" b="1" i="1"/>
              <a:t>ом</a:t>
            </a:r>
            <a:r>
              <a:rPr lang="ru-RU" sz="2400" b="1" i="1"/>
              <a:t>.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2400" b="1" i="1"/>
              <a:t>Виконайте завдання.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uk-UA" sz="2400" b="1" i="1"/>
              <a:t>Обговоріть діяльність з учасниками </a:t>
            </a:r>
            <a:r>
              <a:rPr lang="ru-RU" sz="2400" b="1" i="1"/>
              <a:t>групи</a:t>
            </a:r>
            <a:r>
              <a:rPr lang="uk-UA" sz="2400" b="1" i="1"/>
              <a:t>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uk-UA" sz="2400" b="1" i="1"/>
              <a:t>Підготуйтеся до виступу.  </a:t>
            </a:r>
            <a:endParaRPr lang="ru-RU" sz="2400" b="1" i="1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2400" b="1" i="1"/>
              <a:t>По закінченню роботи, заповніть </a:t>
            </a:r>
            <a:r>
              <a:rPr lang="uk-UA" sz="2400" b="1" i="1"/>
              <a:t>вихідну </a:t>
            </a:r>
            <a:r>
              <a:rPr lang="ru-RU" sz="2400" b="1" i="1"/>
              <a:t>анкету.</a:t>
            </a:r>
            <a:endParaRPr lang="ru-RU" sz="240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br>
              <a:rPr lang="ru-RU" sz="1800"/>
            </a:br>
            <a:endParaRPr lang="ru-RU" sz="1800" b="1" i="1"/>
          </a:p>
        </p:txBody>
      </p:sp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179388" y="6524625"/>
            <a:ext cx="1512887" cy="1444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7358063" y="2714625"/>
            <a:ext cx="1401762" cy="2016125"/>
            <a:chOff x="2111" y="2247"/>
            <a:chExt cx="592" cy="1034"/>
          </a:xfrm>
        </p:grpSpPr>
        <p:sp>
          <p:nvSpPr>
            <p:cNvPr id="52234" name="Freeform 10"/>
            <p:cNvSpPr>
              <a:spLocks/>
            </p:cNvSpPr>
            <p:nvPr/>
          </p:nvSpPr>
          <p:spPr bwMode="gray">
            <a:xfrm>
              <a:off x="2111" y="2449"/>
              <a:ext cx="592" cy="832"/>
            </a:xfrm>
            <a:custGeom>
              <a:avLst/>
              <a:gdLst/>
              <a:ahLst/>
              <a:cxnLst>
                <a:cxn ang="0">
                  <a:pos x="168" y="1"/>
                </a:cxn>
                <a:cxn ang="0">
                  <a:pos x="148" y="33"/>
                </a:cxn>
                <a:cxn ang="0">
                  <a:pos x="127" y="1"/>
                </a:cxn>
                <a:cxn ang="0">
                  <a:pos x="70" y="17"/>
                </a:cxn>
                <a:cxn ang="0">
                  <a:pos x="1" y="174"/>
                </a:cxn>
                <a:cxn ang="0">
                  <a:pos x="36" y="213"/>
                </a:cxn>
                <a:cxn ang="0">
                  <a:pos x="86" y="57"/>
                </a:cxn>
                <a:cxn ang="0">
                  <a:pos x="14" y="411"/>
                </a:cxn>
                <a:cxn ang="0">
                  <a:pos x="34" y="466"/>
                </a:cxn>
                <a:cxn ang="0">
                  <a:pos x="133" y="440"/>
                </a:cxn>
                <a:cxn ang="0">
                  <a:pos x="147" y="232"/>
                </a:cxn>
                <a:cxn ang="0">
                  <a:pos x="169" y="439"/>
                </a:cxn>
                <a:cxn ang="0">
                  <a:pos x="262" y="468"/>
                </a:cxn>
                <a:cxn ang="0">
                  <a:pos x="282" y="407"/>
                </a:cxn>
                <a:cxn ang="0">
                  <a:pos x="210" y="57"/>
                </a:cxn>
                <a:cxn ang="0">
                  <a:pos x="230" y="135"/>
                </a:cxn>
                <a:cxn ang="0">
                  <a:pos x="281" y="236"/>
                </a:cxn>
                <a:cxn ang="0">
                  <a:pos x="295" y="162"/>
                </a:cxn>
                <a:cxn ang="0">
                  <a:pos x="216" y="8"/>
                </a:cxn>
                <a:cxn ang="0">
                  <a:pos x="168" y="1"/>
                </a:cxn>
              </a:cxnLst>
              <a:rect l="0" t="0" r="r" b="b"/>
              <a:pathLst>
                <a:path w="320" h="479">
                  <a:moveTo>
                    <a:pt x="168" y="1"/>
                  </a:moveTo>
                  <a:cubicBezTo>
                    <a:pt x="165" y="15"/>
                    <a:pt x="154" y="34"/>
                    <a:pt x="148" y="33"/>
                  </a:cubicBezTo>
                  <a:cubicBezTo>
                    <a:pt x="141" y="33"/>
                    <a:pt x="133" y="15"/>
                    <a:pt x="127" y="1"/>
                  </a:cubicBezTo>
                  <a:cubicBezTo>
                    <a:pt x="105" y="0"/>
                    <a:pt x="88" y="5"/>
                    <a:pt x="70" y="17"/>
                  </a:cubicBezTo>
                  <a:cubicBezTo>
                    <a:pt x="57" y="32"/>
                    <a:pt x="0" y="165"/>
                    <a:pt x="1" y="174"/>
                  </a:cubicBezTo>
                  <a:cubicBezTo>
                    <a:pt x="1" y="183"/>
                    <a:pt x="3" y="212"/>
                    <a:pt x="36" y="213"/>
                  </a:cubicBezTo>
                  <a:cubicBezTo>
                    <a:pt x="63" y="197"/>
                    <a:pt x="86" y="57"/>
                    <a:pt x="86" y="57"/>
                  </a:cubicBezTo>
                  <a:cubicBezTo>
                    <a:pt x="79" y="92"/>
                    <a:pt x="14" y="411"/>
                    <a:pt x="14" y="411"/>
                  </a:cubicBezTo>
                  <a:cubicBezTo>
                    <a:pt x="9" y="452"/>
                    <a:pt x="24" y="464"/>
                    <a:pt x="34" y="466"/>
                  </a:cubicBezTo>
                  <a:cubicBezTo>
                    <a:pt x="55" y="471"/>
                    <a:pt x="114" y="479"/>
                    <a:pt x="133" y="440"/>
                  </a:cubicBezTo>
                  <a:cubicBezTo>
                    <a:pt x="152" y="401"/>
                    <a:pt x="141" y="232"/>
                    <a:pt x="147" y="232"/>
                  </a:cubicBezTo>
                  <a:cubicBezTo>
                    <a:pt x="153" y="232"/>
                    <a:pt x="150" y="400"/>
                    <a:pt x="169" y="439"/>
                  </a:cubicBezTo>
                  <a:cubicBezTo>
                    <a:pt x="188" y="478"/>
                    <a:pt x="243" y="473"/>
                    <a:pt x="262" y="468"/>
                  </a:cubicBezTo>
                  <a:cubicBezTo>
                    <a:pt x="272" y="462"/>
                    <a:pt x="292" y="459"/>
                    <a:pt x="282" y="407"/>
                  </a:cubicBezTo>
                  <a:lnTo>
                    <a:pt x="210" y="57"/>
                  </a:lnTo>
                  <a:cubicBezTo>
                    <a:pt x="201" y="12"/>
                    <a:pt x="218" y="105"/>
                    <a:pt x="230" y="135"/>
                  </a:cubicBezTo>
                  <a:cubicBezTo>
                    <a:pt x="242" y="165"/>
                    <a:pt x="242" y="254"/>
                    <a:pt x="281" y="236"/>
                  </a:cubicBezTo>
                  <a:cubicBezTo>
                    <a:pt x="320" y="218"/>
                    <a:pt x="299" y="180"/>
                    <a:pt x="295" y="162"/>
                  </a:cubicBezTo>
                  <a:cubicBezTo>
                    <a:pt x="288" y="150"/>
                    <a:pt x="237" y="17"/>
                    <a:pt x="216" y="8"/>
                  </a:cubicBezTo>
                  <a:cubicBezTo>
                    <a:pt x="183" y="0"/>
                    <a:pt x="168" y="1"/>
                    <a:pt x="168" y="1"/>
                  </a:cubicBezTo>
                  <a:close/>
                </a:path>
              </a:pathLst>
            </a:custGeom>
            <a:solidFill>
              <a:schemeClr val="accent1"/>
            </a:solidFill>
            <a:ln w="19050" cmpd="sng">
              <a:noFill/>
              <a:round/>
              <a:headEnd/>
              <a:tailEnd/>
            </a:ln>
            <a:effectLst>
              <a:outerShdw dist="71842" dir="13500000" algn="ctr" rotWithShape="0">
                <a:srgbClr val="333333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235" name="Oval 11"/>
            <p:cNvSpPr>
              <a:spLocks noChangeArrowheads="1"/>
            </p:cNvSpPr>
            <p:nvPr/>
          </p:nvSpPr>
          <p:spPr bwMode="gray">
            <a:xfrm flipH="1">
              <a:off x="2286" y="2247"/>
              <a:ext cx="199" cy="215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  <a:round/>
              <a:headEnd/>
              <a:tailEnd/>
            </a:ln>
            <a:effectLst>
              <a:outerShdw dist="71842" dir="13500000" algn="ctr" rotWithShape="0">
                <a:srgbClr val="333333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/>
              <a:t>Завдання групам:</a:t>
            </a:r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gray">
          <a:xfrm>
            <a:off x="1241425" y="4535488"/>
            <a:ext cx="6642100" cy="1408112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79216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9216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>
            <a:outerShdw dist="99190" dir="238833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ru-RU">
              <a:cs typeface="Arial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gray">
          <a:xfrm>
            <a:off x="2051050" y="4745038"/>
            <a:ext cx="5689600" cy="9525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white">
          <a:xfrm>
            <a:off x="2124075" y="4941888"/>
            <a:ext cx="5832475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uk-UA" sz="1900" b="1">
                <a:solidFill>
                  <a:srgbClr val="FFFFFF"/>
                </a:solidFill>
                <a:cs typeface="Arial" charset="0"/>
              </a:rPr>
              <a:t>Виконати завдання, презентувати результат</a:t>
            </a:r>
            <a:endParaRPr lang="en-US" sz="1900" b="1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11270" name="Group 7"/>
          <p:cNvGrpSpPr>
            <a:grpSpLocks/>
          </p:cNvGrpSpPr>
          <p:nvPr/>
        </p:nvGrpSpPr>
        <p:grpSpPr bwMode="auto">
          <a:xfrm>
            <a:off x="2987675" y="1989138"/>
            <a:ext cx="2054225" cy="1944687"/>
            <a:chOff x="2021" y="1628"/>
            <a:chExt cx="1014" cy="1012"/>
          </a:xfrm>
        </p:grpSpPr>
        <p:sp>
          <p:nvSpPr>
            <p:cNvPr id="27656" name="Oval 8"/>
            <p:cNvSpPr>
              <a:spLocks noChangeArrowheads="1"/>
            </p:cNvSpPr>
            <p:nvPr/>
          </p:nvSpPr>
          <p:spPr bwMode="gray">
            <a:xfrm>
              <a:off x="2021" y="1628"/>
              <a:ext cx="1014" cy="101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657" name="Oval 9"/>
            <p:cNvSpPr>
              <a:spLocks noChangeArrowheads="1"/>
            </p:cNvSpPr>
            <p:nvPr/>
          </p:nvSpPr>
          <p:spPr bwMode="gray">
            <a:xfrm>
              <a:off x="2021" y="1628"/>
              <a:ext cx="1014" cy="101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32001"/>
                  </a:schemeClr>
                </a:gs>
                <a:gs pos="100000">
                  <a:schemeClr val="accent2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658" name="Oval 10"/>
            <p:cNvSpPr>
              <a:spLocks noChangeArrowheads="1"/>
            </p:cNvSpPr>
            <p:nvPr/>
          </p:nvSpPr>
          <p:spPr bwMode="gray">
            <a:xfrm>
              <a:off x="2076" y="1683"/>
              <a:ext cx="881" cy="879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54118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659" name="Oval 11"/>
            <p:cNvSpPr>
              <a:spLocks noChangeArrowheads="1"/>
            </p:cNvSpPr>
            <p:nvPr/>
          </p:nvSpPr>
          <p:spPr bwMode="gray">
            <a:xfrm>
              <a:off x="2079" y="1684"/>
              <a:ext cx="881" cy="879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63529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17" name="Oval 12"/>
            <p:cNvSpPr>
              <a:spLocks noChangeArrowheads="1"/>
            </p:cNvSpPr>
            <p:nvPr/>
          </p:nvSpPr>
          <p:spPr bwMode="gray">
            <a:xfrm>
              <a:off x="2122" y="1735"/>
              <a:ext cx="795" cy="793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11318" name="Group 13"/>
            <p:cNvGrpSpPr>
              <a:grpSpLocks/>
            </p:cNvGrpSpPr>
            <p:nvPr/>
          </p:nvGrpSpPr>
          <p:grpSpPr bwMode="auto">
            <a:xfrm>
              <a:off x="2139" y="1741"/>
              <a:ext cx="769" cy="768"/>
              <a:chOff x="4166" y="1706"/>
              <a:chExt cx="1252" cy="1252"/>
            </a:xfrm>
          </p:grpSpPr>
          <p:sp>
            <p:nvSpPr>
              <p:cNvPr id="11319" name="Oval 14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1320" name="Oval 15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1321" name="Oval 16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1322" name="Oval 17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1271" name="Group 18"/>
          <p:cNvGrpSpPr>
            <a:grpSpLocks/>
          </p:cNvGrpSpPr>
          <p:nvPr/>
        </p:nvGrpSpPr>
        <p:grpSpPr bwMode="auto">
          <a:xfrm>
            <a:off x="4787900" y="1125538"/>
            <a:ext cx="1893888" cy="1887537"/>
            <a:chOff x="3076" y="1050"/>
            <a:chExt cx="1016" cy="1010"/>
          </a:xfrm>
        </p:grpSpPr>
        <p:sp>
          <p:nvSpPr>
            <p:cNvPr id="27667" name="Oval 19"/>
            <p:cNvSpPr>
              <a:spLocks noChangeArrowheads="1"/>
            </p:cNvSpPr>
            <p:nvPr/>
          </p:nvSpPr>
          <p:spPr bwMode="gray">
            <a:xfrm>
              <a:off x="3076" y="1050"/>
              <a:ext cx="1010" cy="101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668" name="Oval 20"/>
            <p:cNvSpPr>
              <a:spLocks noChangeArrowheads="1"/>
            </p:cNvSpPr>
            <p:nvPr/>
          </p:nvSpPr>
          <p:spPr bwMode="gray">
            <a:xfrm>
              <a:off x="3082" y="1050"/>
              <a:ext cx="1010" cy="101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669" name="Oval 21"/>
            <p:cNvSpPr>
              <a:spLocks noChangeArrowheads="1"/>
            </p:cNvSpPr>
            <p:nvPr/>
          </p:nvSpPr>
          <p:spPr bwMode="gray">
            <a:xfrm>
              <a:off x="3140" y="1105"/>
              <a:ext cx="876" cy="87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670" name="Oval 22"/>
            <p:cNvSpPr>
              <a:spLocks noChangeArrowheads="1"/>
            </p:cNvSpPr>
            <p:nvPr/>
          </p:nvSpPr>
          <p:spPr bwMode="gray">
            <a:xfrm>
              <a:off x="3145" y="1106"/>
              <a:ext cx="876" cy="87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07" name="Oval 23"/>
            <p:cNvSpPr>
              <a:spLocks noChangeArrowheads="1"/>
            </p:cNvSpPr>
            <p:nvPr/>
          </p:nvSpPr>
          <p:spPr bwMode="gray">
            <a:xfrm>
              <a:off x="3196" y="1153"/>
              <a:ext cx="789" cy="788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11308" name="Group 24"/>
            <p:cNvGrpSpPr>
              <a:grpSpLocks/>
            </p:cNvGrpSpPr>
            <p:nvPr/>
          </p:nvGrpSpPr>
          <p:grpSpPr bwMode="auto">
            <a:xfrm>
              <a:off x="3211" y="1163"/>
              <a:ext cx="765" cy="766"/>
              <a:chOff x="4166" y="1706"/>
              <a:chExt cx="1252" cy="1252"/>
            </a:xfrm>
          </p:grpSpPr>
          <p:sp>
            <p:nvSpPr>
              <p:cNvPr id="11309" name="Oval 25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1310" name="Oval 26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1311" name="Oval 27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1312" name="Oval 28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1272" name="Group 29"/>
          <p:cNvGrpSpPr>
            <a:grpSpLocks/>
          </p:cNvGrpSpPr>
          <p:nvPr/>
        </p:nvGrpSpPr>
        <p:grpSpPr bwMode="auto">
          <a:xfrm>
            <a:off x="6588125" y="1844675"/>
            <a:ext cx="2171700" cy="2035175"/>
            <a:chOff x="4166" y="1568"/>
            <a:chExt cx="1007" cy="1027"/>
          </a:xfrm>
        </p:grpSpPr>
        <p:sp>
          <p:nvSpPr>
            <p:cNvPr id="27678" name="Oval 30"/>
            <p:cNvSpPr>
              <a:spLocks noChangeArrowheads="1"/>
            </p:cNvSpPr>
            <p:nvPr/>
          </p:nvSpPr>
          <p:spPr bwMode="gray">
            <a:xfrm>
              <a:off x="4166" y="1568"/>
              <a:ext cx="1007" cy="1027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679" name="Oval 31"/>
            <p:cNvSpPr>
              <a:spLocks noChangeArrowheads="1"/>
            </p:cNvSpPr>
            <p:nvPr/>
          </p:nvSpPr>
          <p:spPr bwMode="gray">
            <a:xfrm>
              <a:off x="4166" y="1568"/>
              <a:ext cx="1007" cy="1027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32001"/>
                  </a:schemeClr>
                </a:gs>
                <a:gs pos="100000">
                  <a:schemeClr val="fol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680" name="Oval 32"/>
            <p:cNvSpPr>
              <a:spLocks noChangeArrowheads="1"/>
            </p:cNvSpPr>
            <p:nvPr/>
          </p:nvSpPr>
          <p:spPr bwMode="gray">
            <a:xfrm>
              <a:off x="4228" y="1630"/>
              <a:ext cx="875" cy="89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681" name="Oval 33"/>
            <p:cNvSpPr>
              <a:spLocks noChangeArrowheads="1"/>
            </p:cNvSpPr>
            <p:nvPr/>
          </p:nvSpPr>
          <p:spPr bwMode="gray">
            <a:xfrm>
              <a:off x="4228" y="1618"/>
              <a:ext cx="875" cy="89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97" name="Oval 34"/>
            <p:cNvSpPr>
              <a:spLocks noChangeArrowheads="1"/>
            </p:cNvSpPr>
            <p:nvPr/>
          </p:nvSpPr>
          <p:spPr bwMode="gray">
            <a:xfrm>
              <a:off x="4270" y="1679"/>
              <a:ext cx="788" cy="804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11298" name="Group 35"/>
            <p:cNvGrpSpPr>
              <a:grpSpLocks/>
            </p:cNvGrpSpPr>
            <p:nvPr/>
          </p:nvGrpSpPr>
          <p:grpSpPr bwMode="auto">
            <a:xfrm>
              <a:off x="4284" y="1691"/>
              <a:ext cx="763" cy="778"/>
              <a:chOff x="4166" y="1706"/>
              <a:chExt cx="1252" cy="1252"/>
            </a:xfrm>
          </p:grpSpPr>
          <p:sp>
            <p:nvSpPr>
              <p:cNvPr id="11299" name="Oval 36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1300" name="Oval 37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1301" name="Oval 38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1302" name="Oval 39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1273" name="Group 40"/>
          <p:cNvGrpSpPr>
            <a:grpSpLocks/>
          </p:cNvGrpSpPr>
          <p:nvPr/>
        </p:nvGrpSpPr>
        <p:grpSpPr bwMode="auto">
          <a:xfrm>
            <a:off x="1042988" y="1268413"/>
            <a:ext cx="2063750" cy="1944687"/>
            <a:chOff x="941" y="1053"/>
            <a:chExt cx="1036" cy="1021"/>
          </a:xfrm>
        </p:grpSpPr>
        <p:sp>
          <p:nvSpPr>
            <p:cNvPr id="27689" name="Oval 41"/>
            <p:cNvSpPr>
              <a:spLocks noChangeArrowheads="1"/>
            </p:cNvSpPr>
            <p:nvPr/>
          </p:nvSpPr>
          <p:spPr bwMode="gray">
            <a:xfrm>
              <a:off x="941" y="1053"/>
              <a:ext cx="1032" cy="102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690" name="Oval 42"/>
            <p:cNvSpPr>
              <a:spLocks noChangeArrowheads="1"/>
            </p:cNvSpPr>
            <p:nvPr/>
          </p:nvSpPr>
          <p:spPr bwMode="gray">
            <a:xfrm>
              <a:off x="945" y="1053"/>
              <a:ext cx="1032" cy="102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32001"/>
                  </a:schemeClr>
                </a:gs>
                <a:gs pos="100000">
                  <a:schemeClr val="accent1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691" name="Oval 43"/>
            <p:cNvSpPr>
              <a:spLocks noChangeArrowheads="1"/>
            </p:cNvSpPr>
            <p:nvPr/>
          </p:nvSpPr>
          <p:spPr bwMode="gray">
            <a:xfrm>
              <a:off x="1008" y="1119"/>
              <a:ext cx="898" cy="88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54118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692" name="Oval 44"/>
            <p:cNvSpPr>
              <a:spLocks noChangeArrowheads="1"/>
            </p:cNvSpPr>
            <p:nvPr/>
          </p:nvSpPr>
          <p:spPr bwMode="gray">
            <a:xfrm>
              <a:off x="1008" y="1119"/>
              <a:ext cx="897" cy="88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63529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88" name="Oval 45"/>
            <p:cNvSpPr>
              <a:spLocks noChangeArrowheads="1"/>
            </p:cNvSpPr>
            <p:nvPr/>
          </p:nvSpPr>
          <p:spPr bwMode="gray">
            <a:xfrm>
              <a:off x="1057" y="1164"/>
              <a:ext cx="807" cy="799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1289" name="Oval 46"/>
            <p:cNvSpPr>
              <a:spLocks noChangeArrowheads="1"/>
            </p:cNvSpPr>
            <p:nvPr/>
          </p:nvSpPr>
          <p:spPr bwMode="gray">
            <a:xfrm>
              <a:off x="1070" y="1177"/>
              <a:ext cx="782" cy="774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1290" name="Oval 47"/>
            <p:cNvSpPr>
              <a:spLocks noChangeArrowheads="1"/>
            </p:cNvSpPr>
            <p:nvPr/>
          </p:nvSpPr>
          <p:spPr bwMode="gray">
            <a:xfrm>
              <a:off x="1080" y="1182"/>
              <a:ext cx="763" cy="753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1291" name="Oval 48"/>
            <p:cNvSpPr>
              <a:spLocks noChangeArrowheads="1"/>
            </p:cNvSpPr>
            <p:nvPr/>
          </p:nvSpPr>
          <p:spPr bwMode="gray">
            <a:xfrm>
              <a:off x="1088" y="1189"/>
              <a:ext cx="726" cy="705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1292" name="Oval 49"/>
            <p:cNvSpPr>
              <a:spLocks noChangeArrowheads="1"/>
            </p:cNvSpPr>
            <p:nvPr/>
          </p:nvSpPr>
          <p:spPr bwMode="gray">
            <a:xfrm>
              <a:off x="1130" y="1209"/>
              <a:ext cx="645" cy="57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27698" name="Line 50"/>
          <p:cNvSpPr>
            <a:spLocks noChangeShapeType="1"/>
          </p:cNvSpPr>
          <p:nvPr/>
        </p:nvSpPr>
        <p:spPr bwMode="ltGray">
          <a:xfrm>
            <a:off x="2051050" y="3284538"/>
            <a:ext cx="0" cy="1266825"/>
          </a:xfrm>
          <a:prstGeom prst="line">
            <a:avLst/>
          </a:prstGeom>
          <a:noFill/>
          <a:ln w="57150" cap="rnd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>
            <a:outerShdw dist="56796" dir="3806097" algn="ctr" rotWithShape="0">
              <a:srgbClr val="B2B2B2">
                <a:alpha val="50000"/>
              </a:srgbClr>
            </a:outerShdw>
          </a:effectLst>
        </p:spPr>
        <p:txBody>
          <a:bodyPr vert="eaVert" wrap="none" lIns="92075" tIns="46038" rIns="92075" bIns="46038" anchor="ctr"/>
          <a:lstStyle/>
          <a:p>
            <a:pPr>
              <a:defRPr/>
            </a:pPr>
            <a:endParaRPr lang="ru-RU"/>
          </a:p>
        </p:txBody>
      </p:sp>
      <p:sp>
        <p:nvSpPr>
          <p:cNvPr id="27699" name="Line 51"/>
          <p:cNvSpPr>
            <a:spLocks noChangeShapeType="1"/>
          </p:cNvSpPr>
          <p:nvPr/>
        </p:nvSpPr>
        <p:spPr bwMode="ltGray">
          <a:xfrm flipH="1">
            <a:off x="4067175" y="4076700"/>
            <a:ext cx="1588" cy="431800"/>
          </a:xfrm>
          <a:prstGeom prst="line">
            <a:avLst/>
          </a:prstGeom>
          <a:noFill/>
          <a:ln w="57150" cap="rnd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>
            <a:outerShdw dist="56796" dir="3806097" algn="ctr" rotWithShape="0">
              <a:srgbClr val="B2B2B2">
                <a:alpha val="50000"/>
              </a:srgbClr>
            </a:outerShdw>
          </a:effectLst>
        </p:spPr>
        <p:txBody>
          <a:bodyPr vert="eaVert" wrap="none" lIns="92075" tIns="46038" rIns="92075" bIns="46038" anchor="ctr"/>
          <a:lstStyle/>
          <a:p>
            <a:pPr>
              <a:defRPr/>
            </a:pPr>
            <a:endParaRPr lang="ru-RU"/>
          </a:p>
        </p:txBody>
      </p:sp>
      <p:sp>
        <p:nvSpPr>
          <p:cNvPr id="27700" name="Line 52"/>
          <p:cNvSpPr>
            <a:spLocks noChangeShapeType="1"/>
          </p:cNvSpPr>
          <p:nvPr/>
        </p:nvSpPr>
        <p:spPr bwMode="ltGray">
          <a:xfrm>
            <a:off x="5651500" y="2997200"/>
            <a:ext cx="0" cy="1500188"/>
          </a:xfrm>
          <a:prstGeom prst="line">
            <a:avLst/>
          </a:prstGeom>
          <a:noFill/>
          <a:ln w="57150" cap="rnd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>
            <a:outerShdw dist="56796" dir="3806097" algn="ctr" rotWithShape="0">
              <a:srgbClr val="B2B2B2">
                <a:alpha val="50000"/>
              </a:srgbClr>
            </a:outerShdw>
          </a:effectLst>
        </p:spPr>
        <p:txBody>
          <a:bodyPr vert="eaVert" wrap="none" lIns="92075" tIns="46038" rIns="92075" bIns="46038" anchor="ctr"/>
          <a:lstStyle/>
          <a:p>
            <a:pPr>
              <a:defRPr/>
            </a:pPr>
            <a:endParaRPr lang="ru-RU"/>
          </a:p>
        </p:txBody>
      </p:sp>
      <p:sp>
        <p:nvSpPr>
          <p:cNvPr id="27701" name="Line 53"/>
          <p:cNvSpPr>
            <a:spLocks noChangeShapeType="1"/>
          </p:cNvSpPr>
          <p:nvPr/>
        </p:nvSpPr>
        <p:spPr bwMode="ltGray">
          <a:xfrm flipH="1">
            <a:off x="7667625" y="3933825"/>
            <a:ext cx="0" cy="520700"/>
          </a:xfrm>
          <a:prstGeom prst="line">
            <a:avLst/>
          </a:prstGeom>
          <a:noFill/>
          <a:ln w="57150" cap="rnd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>
            <a:outerShdw dist="56796" dir="3806097" algn="ctr" rotWithShape="0">
              <a:srgbClr val="B2B2B2">
                <a:alpha val="50000"/>
              </a:srgbClr>
            </a:outerShdw>
          </a:effectLst>
        </p:spPr>
        <p:txBody>
          <a:bodyPr vert="eaVert" wrap="none" lIns="92075" tIns="46038" rIns="92075" bIns="46038" anchor="ctr"/>
          <a:lstStyle/>
          <a:p>
            <a:pPr>
              <a:defRPr/>
            </a:pPr>
            <a:endParaRPr lang="ru-RU"/>
          </a:p>
        </p:txBody>
      </p:sp>
      <p:sp>
        <p:nvSpPr>
          <p:cNvPr id="27702" name="Text Box 54"/>
          <p:cNvSpPr txBox="1">
            <a:spLocks noChangeArrowheads="1"/>
          </p:cNvSpPr>
          <p:nvPr/>
        </p:nvSpPr>
        <p:spPr bwMode="auto">
          <a:xfrm>
            <a:off x="1331913" y="2133600"/>
            <a:ext cx="14890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uk-UA" sz="2000" b="1">
                <a:solidFill>
                  <a:srgbClr val="333333"/>
                </a:solidFill>
                <a:cs typeface="Arial" charset="0"/>
              </a:rPr>
              <a:t>Експерти</a:t>
            </a:r>
            <a:endParaRPr lang="en-US" sz="2000" b="1">
              <a:solidFill>
                <a:srgbClr val="333333"/>
              </a:solidFill>
              <a:cs typeface="Arial" charset="0"/>
            </a:endParaRPr>
          </a:p>
        </p:txBody>
      </p:sp>
      <p:sp>
        <p:nvSpPr>
          <p:cNvPr id="27703" name="Text Box 55"/>
          <p:cNvSpPr txBox="1">
            <a:spLocks noChangeArrowheads="1"/>
          </p:cNvSpPr>
          <p:nvPr/>
        </p:nvSpPr>
        <p:spPr bwMode="auto">
          <a:xfrm>
            <a:off x="3132138" y="2852738"/>
            <a:ext cx="1800225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uk-UA" sz="1900" b="1">
                <a:solidFill>
                  <a:srgbClr val="333333"/>
                </a:solidFill>
                <a:cs typeface="Arial" charset="0"/>
              </a:rPr>
              <a:t>Картографи</a:t>
            </a:r>
            <a:endParaRPr lang="en-US" sz="1900" b="1">
              <a:solidFill>
                <a:srgbClr val="333333"/>
              </a:solidFill>
              <a:cs typeface="Arial" charset="0"/>
            </a:endParaRPr>
          </a:p>
        </p:txBody>
      </p:sp>
      <p:sp>
        <p:nvSpPr>
          <p:cNvPr id="27704" name="Text Box 56"/>
          <p:cNvSpPr txBox="1">
            <a:spLocks noChangeArrowheads="1"/>
          </p:cNvSpPr>
          <p:nvPr/>
        </p:nvSpPr>
        <p:spPr bwMode="auto">
          <a:xfrm>
            <a:off x="4932363" y="1916113"/>
            <a:ext cx="1655762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uk-UA" sz="1900" b="1">
                <a:solidFill>
                  <a:srgbClr val="333333"/>
                </a:solidFill>
                <a:cs typeface="Arial" charset="0"/>
              </a:rPr>
              <a:t>Дослідники</a:t>
            </a:r>
            <a:endParaRPr lang="en-US" sz="1900" b="1">
              <a:solidFill>
                <a:srgbClr val="333333"/>
              </a:solidFill>
              <a:cs typeface="Arial" charset="0"/>
            </a:endParaRPr>
          </a:p>
        </p:txBody>
      </p:sp>
      <p:sp>
        <p:nvSpPr>
          <p:cNvPr id="27705" name="Text Box 57"/>
          <p:cNvSpPr txBox="1">
            <a:spLocks noChangeArrowheads="1"/>
          </p:cNvSpPr>
          <p:nvPr/>
        </p:nvSpPr>
        <p:spPr bwMode="auto">
          <a:xfrm>
            <a:off x="6804025" y="2708275"/>
            <a:ext cx="17287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uk-UA" sz="2000" b="1">
                <a:solidFill>
                  <a:srgbClr val="333333"/>
                </a:solidFill>
                <a:cs typeface="Arial" charset="0"/>
              </a:rPr>
              <a:t>Краєзнавці</a:t>
            </a:r>
            <a:endParaRPr lang="en-US" sz="2000" b="1">
              <a:solidFill>
                <a:srgbClr val="333333"/>
              </a:solidFill>
              <a:cs typeface="Arial" charset="0"/>
            </a:endParaRPr>
          </a:p>
        </p:txBody>
      </p:sp>
      <p:sp>
        <p:nvSpPr>
          <p:cNvPr id="12306" name="Text Box 59"/>
          <p:cNvSpPr txBox="1">
            <a:spLocks noChangeArrowheads="1"/>
          </p:cNvSpPr>
          <p:nvPr/>
        </p:nvSpPr>
        <p:spPr bwMode="auto">
          <a:xfrm>
            <a:off x="1476375" y="4508500"/>
            <a:ext cx="431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8000" b="1">
                <a:solidFill>
                  <a:schemeClr val="bg1"/>
                </a:solidFill>
              </a:rPr>
              <a:t>!</a:t>
            </a:r>
            <a:endParaRPr lang="ru-RU" sz="8000" b="1">
              <a:solidFill>
                <a:schemeClr val="bg1"/>
              </a:solidFill>
            </a:endParaRPr>
          </a:p>
        </p:txBody>
      </p:sp>
      <p:sp>
        <p:nvSpPr>
          <p:cNvPr id="11283" name="Rectangle 60"/>
          <p:cNvSpPr>
            <a:spLocks noChangeArrowheads="1"/>
          </p:cNvSpPr>
          <p:nvPr/>
        </p:nvSpPr>
        <p:spPr bwMode="auto">
          <a:xfrm>
            <a:off x="179388" y="6524625"/>
            <a:ext cx="1512887" cy="1444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nimBg="1"/>
      <p:bldP spid="27652" grpId="0" animBg="1"/>
      <p:bldP spid="27653" grpId="0"/>
      <p:bldP spid="12306" grpId="0"/>
    </p:bldLst>
  </p:timing>
</p:sld>
</file>

<file path=ppt/theme/theme1.xml><?xml version="1.0" encoding="utf-8"?>
<a:theme xmlns:a="http://schemas.openxmlformats.org/drawingml/2006/main" name="574TGp_natural_light_ani">
  <a:themeElements>
    <a:clrScheme name="574TGp_natural_light_ani 3">
      <a:dk1>
        <a:srgbClr val="808080"/>
      </a:dk1>
      <a:lt1>
        <a:srgbClr val="DDE89A"/>
      </a:lt1>
      <a:dk2>
        <a:srgbClr val="329A2A"/>
      </a:dk2>
      <a:lt2>
        <a:srgbClr val="185E25"/>
      </a:lt2>
      <a:accent1>
        <a:srgbClr val="80CB35"/>
      </a:accent1>
      <a:accent2>
        <a:srgbClr val="518CD3"/>
      </a:accent2>
      <a:accent3>
        <a:srgbClr val="ADCAAC"/>
      </a:accent3>
      <a:accent4>
        <a:srgbClr val="BDC683"/>
      </a:accent4>
      <a:accent5>
        <a:srgbClr val="C0E2AE"/>
      </a:accent5>
      <a:accent6>
        <a:srgbClr val="497EBF"/>
      </a:accent6>
      <a:hlink>
        <a:srgbClr val="E15D7C"/>
      </a:hlink>
      <a:folHlink>
        <a:srgbClr val="DB9153"/>
      </a:folHlink>
    </a:clrScheme>
    <a:fontScheme name="574TGp_natural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74TGp_natural_light_ani 1">
        <a:dk1>
          <a:srgbClr val="808080"/>
        </a:dk1>
        <a:lt1>
          <a:srgbClr val="EADCC0"/>
        </a:lt1>
        <a:dk2>
          <a:srgbClr val="F97407"/>
        </a:dk2>
        <a:lt2>
          <a:srgbClr val="E65D00"/>
        </a:lt2>
        <a:accent1>
          <a:srgbClr val="FBCF2D"/>
        </a:accent1>
        <a:accent2>
          <a:srgbClr val="5C8CDA"/>
        </a:accent2>
        <a:accent3>
          <a:srgbClr val="FBBCAA"/>
        </a:accent3>
        <a:accent4>
          <a:srgbClr val="C8BCA4"/>
        </a:accent4>
        <a:accent5>
          <a:srgbClr val="FDE4AD"/>
        </a:accent5>
        <a:accent6>
          <a:srgbClr val="537EC5"/>
        </a:accent6>
        <a:hlink>
          <a:srgbClr val="87D242"/>
        </a:hlink>
        <a:folHlink>
          <a:srgbClr val="DA647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74TGp_natural_light_ani 2">
        <a:dk1>
          <a:srgbClr val="808080"/>
        </a:dk1>
        <a:lt1>
          <a:srgbClr val="9BD3E5"/>
        </a:lt1>
        <a:dk2>
          <a:srgbClr val="357DA9"/>
        </a:dk2>
        <a:lt2>
          <a:srgbClr val="101C56"/>
        </a:lt2>
        <a:accent1>
          <a:srgbClr val="58BECC"/>
        </a:accent1>
        <a:accent2>
          <a:srgbClr val="8A5BDF"/>
        </a:accent2>
        <a:accent3>
          <a:srgbClr val="AEBFD1"/>
        </a:accent3>
        <a:accent4>
          <a:srgbClr val="84B4C3"/>
        </a:accent4>
        <a:accent5>
          <a:srgbClr val="B4DBE2"/>
        </a:accent5>
        <a:accent6>
          <a:srgbClr val="7D52CA"/>
        </a:accent6>
        <a:hlink>
          <a:srgbClr val="6ECC4C"/>
        </a:hlink>
        <a:folHlink>
          <a:srgbClr val="DD693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74TGp_natural_light_ani 3">
        <a:dk1>
          <a:srgbClr val="808080"/>
        </a:dk1>
        <a:lt1>
          <a:srgbClr val="DDE89A"/>
        </a:lt1>
        <a:dk2>
          <a:srgbClr val="329A2A"/>
        </a:dk2>
        <a:lt2>
          <a:srgbClr val="185E25"/>
        </a:lt2>
        <a:accent1>
          <a:srgbClr val="80CB35"/>
        </a:accent1>
        <a:accent2>
          <a:srgbClr val="518CD3"/>
        </a:accent2>
        <a:accent3>
          <a:srgbClr val="ADCAAC"/>
        </a:accent3>
        <a:accent4>
          <a:srgbClr val="BDC683"/>
        </a:accent4>
        <a:accent5>
          <a:srgbClr val="C0E2AE"/>
        </a:accent5>
        <a:accent6>
          <a:srgbClr val="497EBF"/>
        </a:accent6>
        <a:hlink>
          <a:srgbClr val="E15D7C"/>
        </a:hlink>
        <a:folHlink>
          <a:srgbClr val="DB915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574TGp_natural_light_ani</Template>
  <TotalTime>511</TotalTime>
  <Words>764</Words>
  <Application>Microsoft Office PowerPoint</Application>
  <PresentationFormat>Екран (4:3)</PresentationFormat>
  <Paragraphs>147</Paragraphs>
  <Slides>19</Slides>
  <Notes>2</Notes>
  <HiddenSlides>0</HiddenSlides>
  <MMClips>1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Georgia</vt:lpstr>
      <vt:lpstr>Times New Roman</vt:lpstr>
      <vt:lpstr>Wingdings</vt:lpstr>
      <vt:lpstr>574TGp_natural_light_ani</vt:lpstr>
      <vt:lpstr>Презентація PowerPoint</vt:lpstr>
      <vt:lpstr>Презентація PowerPoint</vt:lpstr>
      <vt:lpstr>Мета проекту:</vt:lpstr>
      <vt:lpstr>Географічний урок-проект:</vt:lpstr>
      <vt:lpstr>АКЦІЯ «СІМ ЧУДЕС УКРАЇНИ»</vt:lpstr>
      <vt:lpstr>Етапи акції:</vt:lpstr>
      <vt:lpstr>Ключове проблемне питання:</vt:lpstr>
      <vt:lpstr>Етапи проходження проекту: </vt:lpstr>
      <vt:lpstr>Завдання групам:</vt:lpstr>
      <vt:lpstr>Експерти:</vt:lpstr>
      <vt:lpstr>Картографи:</vt:lpstr>
      <vt:lpstr>Дослідники:</vt:lpstr>
      <vt:lpstr>Краєзнавці:</vt:lpstr>
      <vt:lpstr>Робота над проектом:</vt:lpstr>
      <vt:lpstr>Презентація PowerPoint</vt:lpstr>
      <vt:lpstr>Презентація PowerPoint</vt:lpstr>
      <vt:lpstr>Відповідь на ключове питання:</vt:lpstr>
      <vt:lpstr>Презентація PowerPoint</vt:lpstr>
      <vt:lpstr>Дякую за увагу!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«Дерзання й пошуки невпинні у наш    великий славний вік!»</dc:title>
  <dc:creator>XTreme</dc:creator>
  <cp:lastModifiedBy>HP</cp:lastModifiedBy>
  <cp:revision>37</cp:revision>
  <dcterms:created xsi:type="dcterms:W3CDTF">2016-10-11T17:18:03Z</dcterms:created>
  <dcterms:modified xsi:type="dcterms:W3CDTF">2019-04-06T09:33:40Z</dcterms:modified>
</cp:coreProperties>
</file>