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CC45-5C83-42DE-8EE4-50EB907A0DB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C7F8-8A7F-4250-A7D4-A78A9FD463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CC45-5C83-42DE-8EE4-50EB907A0DB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C7F8-8A7F-4250-A7D4-A78A9FD463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CC45-5C83-42DE-8EE4-50EB907A0DB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C7F8-8A7F-4250-A7D4-A78A9FD463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4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CC45-5C83-42DE-8EE4-50EB907A0DB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C7F8-8A7F-4250-A7D4-A78A9FD463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3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CC45-5C83-42DE-8EE4-50EB907A0DB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C7F8-8A7F-4250-A7D4-A78A9FD463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64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CC45-5C83-42DE-8EE4-50EB907A0DB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C7F8-8A7F-4250-A7D4-A78A9FD463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CC45-5C83-42DE-8EE4-50EB907A0DB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C7F8-8A7F-4250-A7D4-A78A9FD463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72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CC45-5C83-42DE-8EE4-50EB907A0DB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C7F8-8A7F-4250-A7D4-A78A9FD463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36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CC45-5C83-42DE-8EE4-50EB907A0DB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C7F8-8A7F-4250-A7D4-A78A9FD463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0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CC45-5C83-42DE-8EE4-50EB907A0DB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C7F8-8A7F-4250-A7D4-A78A9FD463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7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CC45-5C83-42DE-8EE4-50EB907A0DB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C7F8-8A7F-4250-A7D4-A78A9FD463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6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FCC45-5C83-42DE-8EE4-50EB907A0DB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3C7F8-8A7F-4250-A7D4-A78A9FD463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65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512167"/>
          </a:xfrm>
        </p:spPr>
        <p:txBody>
          <a:bodyPr>
            <a:normAutofit/>
          </a:bodyPr>
          <a:lstStyle/>
          <a:p>
            <a:r>
              <a:rPr lang="uk-UA" sz="5400" dirty="0"/>
              <a:t>Живі барометри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>
            <a:noAutofit/>
          </a:bodyPr>
          <a:lstStyle/>
          <a:p>
            <a:r>
              <a:rPr lang="uk-UA" sz="4400" dirty="0"/>
              <a:t>Хочеш знати яка буде погода? Спробуй сам стати синоптиком.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8075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Будяк - надійний барометр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2800" dirty="0"/>
              <a:t>Якщо будяк удень не колеться, не злий – жди під вечір дощу.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5" name="Місце для зображення 4" descr="E:\Images\Plants\PLANTS (414)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0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/>
              <a:t>Ялина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Вона опускає свої гілки перед дощем і піднімає перед ясною погодою</a:t>
            </a:r>
            <a:endParaRPr lang="ru-RU" sz="2400" dirty="0"/>
          </a:p>
        </p:txBody>
      </p:sp>
      <p:pic>
        <p:nvPicPr>
          <p:cNvPr id="5" name="Місце для зображення 4" descr="E:\Images\NATURE\Елка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30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err="1"/>
              <a:t>Папороть</a:t>
            </a:r>
            <a:r>
              <a:rPr lang="ru-RU" sz="4000" dirty="0"/>
              <a:t> - орляк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листя</a:t>
            </a:r>
            <a:r>
              <a:rPr lang="ru-RU" sz="2400" dirty="0"/>
              <a:t> </a:t>
            </a:r>
            <a:r>
              <a:rPr lang="ru-RU" sz="2400" dirty="0" err="1"/>
              <a:t>закручується</a:t>
            </a:r>
            <a:r>
              <a:rPr lang="ru-RU" sz="2400" dirty="0"/>
              <a:t> вниз перед </a:t>
            </a:r>
            <a:r>
              <a:rPr lang="ru-RU" sz="2400" dirty="0" err="1"/>
              <a:t>хорошою</a:t>
            </a:r>
            <a:r>
              <a:rPr lang="ru-RU" sz="2400" dirty="0"/>
              <a:t> погодою і </a:t>
            </a:r>
            <a:r>
              <a:rPr lang="ru-RU" sz="2400" dirty="0" err="1"/>
              <a:t>розкручується</a:t>
            </a:r>
            <a:r>
              <a:rPr lang="ru-RU" sz="2400" dirty="0"/>
              <a:t> на </a:t>
            </a:r>
            <a:r>
              <a:rPr lang="ru-RU" sz="2400" dirty="0" err="1"/>
              <a:t>негоду</a:t>
            </a:r>
            <a:endParaRPr lang="ru-RU" sz="2400" dirty="0"/>
          </a:p>
        </p:txBody>
      </p:sp>
      <p:pic>
        <p:nvPicPr>
          <p:cNvPr id="5" name="Місце для зображення 4" descr="E:\photos\Landscape\Landscape (236)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r="3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07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/>
              <a:t>Горобина</a:t>
            </a:r>
            <a:endParaRPr lang="ru-RU" sz="40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9712" y="548680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Точний</a:t>
            </a:r>
            <a:r>
              <a:rPr lang="ru-RU" sz="2800" dirty="0"/>
              <a:t> </a:t>
            </a:r>
            <a:r>
              <a:rPr lang="ru-RU" sz="2800" dirty="0" err="1"/>
              <a:t>провісник</a:t>
            </a:r>
            <a:r>
              <a:rPr lang="ru-RU" sz="2800" dirty="0"/>
              <a:t> перелому погоди  до </a:t>
            </a:r>
            <a:r>
              <a:rPr lang="ru-RU" sz="2800" dirty="0" err="1"/>
              <a:t>стійкого</a:t>
            </a:r>
            <a:r>
              <a:rPr lang="ru-RU" sz="2800" dirty="0"/>
              <a:t> тепла. </a:t>
            </a:r>
          </a:p>
        </p:txBody>
      </p:sp>
      <p:pic>
        <p:nvPicPr>
          <p:cNvPr id="5" name="Рисунок 4" descr="E:\photos\Landscape\Landscape (38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2696"/>
            <a:ext cx="5544615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7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/>
              <a:t>Береза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3600" dirty="0"/>
              <a:t>Довготривалий синоптик</a:t>
            </a:r>
            <a:endParaRPr lang="ru-RU" sz="3600" dirty="0"/>
          </a:p>
        </p:txBody>
      </p:sp>
      <p:pic>
        <p:nvPicPr>
          <p:cNvPr id="5" name="Місце для зображення 4" descr="E:\Images\NATURE\w4860_2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5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70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Кульбаба – хороший метеоролог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236096" cy="804862"/>
          </a:xfrm>
        </p:spPr>
        <p:txBody>
          <a:bodyPr>
            <a:noAutofit/>
          </a:bodyPr>
          <a:lstStyle/>
          <a:p>
            <a:r>
              <a:rPr lang="ru-RU" sz="2400" dirty="0" err="1"/>
              <a:t>Якщо</a:t>
            </a:r>
            <a:r>
              <a:rPr lang="ru-RU" sz="2400" dirty="0"/>
              <a:t> в </a:t>
            </a:r>
            <a:r>
              <a:rPr lang="ru-RU" sz="2400" dirty="0" err="1"/>
              <a:t>сонячну</a:t>
            </a:r>
            <a:r>
              <a:rPr lang="ru-RU" sz="2400" dirty="0"/>
              <a:t> погоду </a:t>
            </a:r>
            <a:r>
              <a:rPr lang="ru-RU" sz="2400" dirty="0" err="1"/>
              <a:t>квіти</a:t>
            </a:r>
            <a:r>
              <a:rPr lang="ru-RU" sz="2400" dirty="0"/>
              <a:t> </a:t>
            </a:r>
            <a:r>
              <a:rPr lang="ru-RU" sz="2400" dirty="0" err="1"/>
              <a:t>кульбаби</a:t>
            </a:r>
            <a:r>
              <a:rPr lang="ru-RU" sz="2400" dirty="0"/>
              <a:t> </a:t>
            </a:r>
            <a:r>
              <a:rPr lang="ru-RU" sz="2400" dirty="0" err="1"/>
              <a:t>закриваються</a:t>
            </a:r>
            <a:r>
              <a:rPr lang="ru-RU" sz="2400" dirty="0"/>
              <a:t> – буде </a:t>
            </a:r>
            <a:r>
              <a:rPr lang="ru-RU" sz="2400" dirty="0" err="1"/>
              <a:t>дощ</a:t>
            </a:r>
            <a:endParaRPr lang="ru-RU" sz="2400" dirty="0"/>
          </a:p>
        </p:txBody>
      </p:sp>
      <p:pic>
        <p:nvPicPr>
          <p:cNvPr id="5" name="Місце для зображення 4" descr="E:\other\СЬОМКА Р.І\фото\ATSC00012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612774"/>
            <a:ext cx="6020072" cy="4256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41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/>
              <a:t>Луговий жовтець 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2800" dirty="0"/>
              <a:t>Якщо небо хмариться , а квіти </a:t>
            </a:r>
            <a:r>
              <a:rPr lang="uk-UA" sz="2800" dirty="0" err="1"/>
              <a:t>жовтецю</a:t>
            </a:r>
            <a:r>
              <a:rPr lang="uk-UA" sz="2800" dirty="0"/>
              <a:t> відкриті – дощу не буде</a:t>
            </a:r>
            <a:endParaRPr lang="ru-RU" sz="2800" dirty="0"/>
          </a:p>
        </p:txBody>
      </p:sp>
      <p:pic>
        <p:nvPicPr>
          <p:cNvPr id="5" name="Місце для зображення 4" descr="E:\Images\NATURE\Ветреница лютиковая 2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>
            <a:fillRect/>
          </a:stretch>
        </p:blipFill>
        <p:spPr bwMode="auto">
          <a:xfrm>
            <a:off x="1792288" y="612775"/>
            <a:ext cx="5516016" cy="4112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70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/>
              <a:t>Фіалка</a:t>
            </a:r>
            <a:r>
              <a:rPr lang="ru-RU" sz="3200" dirty="0"/>
              <a:t> – хороший барометр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розкрита</a:t>
            </a:r>
            <a:r>
              <a:rPr lang="ru-RU" sz="2400" dirty="0"/>
              <a:t> </a:t>
            </a:r>
            <a:r>
              <a:rPr lang="ru-RU" sz="2400" dirty="0" err="1"/>
              <a:t>квіточка</a:t>
            </a:r>
            <a:r>
              <a:rPr lang="ru-RU" sz="2400" dirty="0"/>
              <a:t> </a:t>
            </a:r>
            <a:r>
              <a:rPr lang="ru-RU" sz="2400" dirty="0" err="1"/>
              <a:t>фіалки</a:t>
            </a:r>
            <a:r>
              <a:rPr lang="en-US" sz="2400" dirty="0"/>
              <a:t> </a:t>
            </a:r>
            <a:r>
              <a:rPr lang="ru-RU" sz="2400" dirty="0"/>
              <a:t>дивиться на </a:t>
            </a:r>
            <a:r>
              <a:rPr lang="ru-RU" sz="2400" dirty="0" err="1"/>
              <a:t>світ</a:t>
            </a:r>
            <a:r>
              <a:rPr lang="ru-RU" sz="2400" dirty="0"/>
              <a:t> </a:t>
            </a:r>
            <a:r>
              <a:rPr lang="ru-RU" sz="2400" dirty="0" err="1"/>
              <a:t>веселими</a:t>
            </a:r>
            <a:r>
              <a:rPr lang="ru-RU" sz="2400" dirty="0"/>
              <a:t> </a:t>
            </a:r>
            <a:r>
              <a:rPr lang="ru-RU" sz="2400" dirty="0" err="1"/>
              <a:t>фіолетовими</a:t>
            </a:r>
            <a:r>
              <a:rPr lang="ru-RU" sz="2400" dirty="0"/>
              <a:t> очками – буде хороша погода</a:t>
            </a:r>
          </a:p>
        </p:txBody>
      </p:sp>
      <p:pic>
        <p:nvPicPr>
          <p:cNvPr id="5" name="Місце для зображення 4" descr="E:\Images\NATURE\205683_198_472_ArtFile_ru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7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/>
              <a:t>Польовий</a:t>
            </a:r>
            <a:r>
              <a:rPr lang="ru-RU" sz="3600" dirty="0"/>
              <a:t>  </a:t>
            </a:r>
            <a:r>
              <a:rPr lang="ru-RU" sz="3600" dirty="0" err="1"/>
              <a:t>в’юнок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600" dirty="0"/>
              <a:t>Квіти закриті -  жди дощу</a:t>
            </a:r>
            <a:endParaRPr lang="ru-RU" sz="3600" dirty="0"/>
          </a:p>
        </p:txBody>
      </p:sp>
      <p:pic>
        <p:nvPicPr>
          <p:cNvPr id="5" name="Місце для зображення 4" descr="E:\Images\NATURE\flwg07.jpg"/>
          <p:cNvPicPr>
            <a:picLocks noGrp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5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/>
              <a:t>Анемона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32500" lnSpcReduction="20000"/>
          </a:bodyPr>
          <a:lstStyle/>
          <a:p>
            <a:r>
              <a:rPr lang="uk-UA" sz="7600" dirty="0"/>
              <a:t>Квіти анемони закриті - чекай негод</a:t>
            </a:r>
            <a:r>
              <a:rPr lang="ru-RU" sz="7600" dirty="0"/>
              <a:t>у.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Місце для зображення 4" descr="E:\Images\Plants\PLANTS (560)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1" b="1281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46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/>
              <a:t>Латаття біле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Якщо</a:t>
            </a:r>
            <a:r>
              <a:rPr lang="ru-RU" sz="2400" dirty="0"/>
              <a:t>  </a:t>
            </a:r>
            <a:r>
              <a:rPr lang="uk-UA" sz="2400" dirty="0"/>
              <a:t>квітка </a:t>
            </a:r>
            <a:r>
              <a:rPr lang="ru-RU" sz="2400" dirty="0" err="1"/>
              <a:t>зовсім</a:t>
            </a:r>
            <a:r>
              <a:rPr lang="ru-RU" sz="2400" dirty="0"/>
              <a:t> не </a:t>
            </a:r>
            <a:r>
              <a:rPr lang="ru-RU" sz="2400" dirty="0" err="1"/>
              <a:t>піднялася</a:t>
            </a:r>
            <a:r>
              <a:rPr lang="ru-RU" sz="2400" dirty="0"/>
              <a:t> з води – буде </a:t>
            </a:r>
            <a:r>
              <a:rPr lang="ru-RU" sz="2400" dirty="0" err="1"/>
              <a:t>затяжний</a:t>
            </a:r>
            <a:r>
              <a:rPr lang="ru-RU" sz="2400" dirty="0"/>
              <a:t>  </a:t>
            </a:r>
            <a:r>
              <a:rPr lang="ru-RU" sz="2400" dirty="0" err="1"/>
              <a:t>дощ</a:t>
            </a:r>
            <a:endParaRPr lang="ru-RU" sz="2400" dirty="0"/>
          </a:p>
        </p:txBody>
      </p:sp>
      <p:pic>
        <p:nvPicPr>
          <p:cNvPr id="5" name="Місце для зображення 4" descr="E:\Images\Plants\PLANTS (588)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" r="563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67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/>
              <a:t>Троянда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800" dirty="0"/>
              <a:t>Перед дощем вони не розкривають своїх пуп'янків.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5" name="Місце для зображення 4" descr="E:\Images\Plants\PLANTS (461).JPG"/>
          <p:cNvPicPr>
            <a:picLocks noGrp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r="12482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06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/>
              <a:t>Мальва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Листки  мовби в'януть, поникають , квіти закриваються – готується до дощу</a:t>
            </a:r>
            <a:endParaRPr lang="ru-RU" sz="2400" dirty="0"/>
          </a:p>
        </p:txBody>
      </p:sp>
      <p:pic>
        <p:nvPicPr>
          <p:cNvPr id="5" name="Місце для зображення 4" descr="E:\other\СЬОМКА Р.І\фото\ephoto19.jpg"/>
          <p:cNvPicPr>
            <a:picLocks noGrp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7" b="23177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924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166</Words>
  <Application>Microsoft Office PowerPoint</Application>
  <PresentationFormat>Екран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Живі барометри</vt:lpstr>
      <vt:lpstr>Кульбаба – хороший метеоролог</vt:lpstr>
      <vt:lpstr>Луговий жовтець </vt:lpstr>
      <vt:lpstr>Фіалка – хороший барометр</vt:lpstr>
      <vt:lpstr>Польовий  в’юнок</vt:lpstr>
      <vt:lpstr>Анемона</vt:lpstr>
      <vt:lpstr>Латаття біле</vt:lpstr>
      <vt:lpstr>Троянда</vt:lpstr>
      <vt:lpstr>Мальва</vt:lpstr>
      <vt:lpstr>Будяк - надійний барометр</vt:lpstr>
      <vt:lpstr>Ялина</vt:lpstr>
      <vt:lpstr>Папороть - орляк</vt:lpstr>
      <vt:lpstr>Горобина</vt:lpstr>
      <vt:lpstr>Береза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Живі барометри</dc:title>
  <dc:creator>Admin</dc:creator>
  <cp:lastModifiedBy>HP</cp:lastModifiedBy>
  <cp:revision>6</cp:revision>
  <dcterms:created xsi:type="dcterms:W3CDTF">2013-03-02T21:39:29Z</dcterms:created>
  <dcterms:modified xsi:type="dcterms:W3CDTF">2019-06-15T13:25:00Z</dcterms:modified>
</cp:coreProperties>
</file>